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279" r:id="rId12"/>
    <p:sldId id="304" r:id="rId13"/>
    <p:sldId id="257" r:id="rId14"/>
    <p:sldId id="258" r:id="rId15"/>
    <p:sldId id="305" r:id="rId16"/>
    <p:sldId id="306" r:id="rId17"/>
    <p:sldId id="307" r:id="rId18"/>
    <p:sldId id="266" r:id="rId19"/>
    <p:sldId id="267" r:id="rId20"/>
    <p:sldId id="268" r:id="rId21"/>
    <p:sldId id="288" r:id="rId22"/>
    <p:sldId id="281" r:id="rId23"/>
    <p:sldId id="282" r:id="rId24"/>
    <p:sldId id="283" r:id="rId25"/>
    <p:sldId id="286" r:id="rId26"/>
    <p:sldId id="328" r:id="rId27"/>
    <p:sldId id="308" r:id="rId28"/>
    <p:sldId id="262" r:id="rId29"/>
    <p:sldId id="269" r:id="rId30"/>
    <p:sldId id="271" r:id="rId31"/>
    <p:sldId id="273" r:id="rId32"/>
    <p:sldId id="274" r:id="rId33"/>
    <p:sldId id="265" r:id="rId34"/>
    <p:sldId id="275" r:id="rId35"/>
    <p:sldId id="329" r:id="rId36"/>
    <p:sldId id="330" r:id="rId37"/>
    <p:sldId id="331" r:id="rId38"/>
    <p:sldId id="293" r:id="rId39"/>
    <p:sldId id="291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294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A6F556-8DB0-4F7D-8546-71630A38F4AA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12E03A-922B-44A1-BE48-D3941358EB53}">
      <dgm:prSet phldrT="[Текст]"/>
      <dgm:spPr/>
      <dgm:t>
        <a:bodyPr/>
        <a:lstStyle/>
        <a:p>
          <a:r>
            <a:rPr lang="ru-RU" dirty="0" smtClean="0">
              <a:latin typeface="Comic Sans MS" pitchFamily="66" charset="0"/>
            </a:rPr>
            <a:t>Биологические</a:t>
          </a:r>
          <a:endParaRPr lang="ru-RU" dirty="0">
            <a:latin typeface="Comic Sans MS" pitchFamily="66" charset="0"/>
          </a:endParaRPr>
        </a:p>
      </dgm:t>
    </dgm:pt>
    <dgm:pt modelId="{77D913C9-CC8E-435F-A253-015FD470952F}" type="parTrans" cxnId="{8E10C2E9-17B5-492A-AA0A-A9F852709410}">
      <dgm:prSet/>
      <dgm:spPr/>
      <dgm:t>
        <a:bodyPr/>
        <a:lstStyle/>
        <a:p>
          <a:endParaRPr lang="ru-RU"/>
        </a:p>
      </dgm:t>
    </dgm:pt>
    <dgm:pt modelId="{56794688-D8A3-410B-B91A-C0308844CB8B}" type="sibTrans" cxnId="{8E10C2E9-17B5-492A-AA0A-A9F852709410}">
      <dgm:prSet/>
      <dgm:spPr/>
      <dgm:t>
        <a:bodyPr/>
        <a:lstStyle/>
        <a:p>
          <a:endParaRPr lang="ru-RU"/>
        </a:p>
      </dgm:t>
    </dgm:pt>
    <dgm:pt modelId="{CB149DEB-6C50-400E-AD73-D6AA0400C89F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патология беременности 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D8C8B976-1E04-4976-8F09-65E0ACDB0929}" type="parTrans" cxnId="{A310EBAE-32A8-49E7-8A8F-8AEFDF60BCD4}">
      <dgm:prSet/>
      <dgm:spPr/>
      <dgm:t>
        <a:bodyPr/>
        <a:lstStyle/>
        <a:p>
          <a:endParaRPr lang="ru-RU"/>
        </a:p>
      </dgm:t>
    </dgm:pt>
    <dgm:pt modelId="{1DE123D0-8CB1-487F-B485-264E1379CE00}" type="sibTrans" cxnId="{A310EBAE-32A8-49E7-8A8F-8AEFDF60BCD4}">
      <dgm:prSet/>
      <dgm:spPr/>
      <dgm:t>
        <a:bodyPr/>
        <a:lstStyle/>
        <a:p>
          <a:endParaRPr lang="ru-RU"/>
        </a:p>
      </dgm:t>
    </dgm:pt>
    <dgm:pt modelId="{4DD5B0E2-7D09-4A3F-950C-96A22B45B6FA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Недоношенность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459519A6-B050-4B86-8DFE-379E193D69C8}" type="parTrans" cxnId="{DBB68E17-2054-45F6-BC2F-E6DE235E8F87}">
      <dgm:prSet/>
      <dgm:spPr/>
      <dgm:t>
        <a:bodyPr/>
        <a:lstStyle/>
        <a:p>
          <a:endParaRPr lang="ru-RU"/>
        </a:p>
      </dgm:t>
    </dgm:pt>
    <dgm:pt modelId="{B2F4F855-A9EA-4833-84AC-1FC15AB696E4}" type="sibTrans" cxnId="{DBB68E17-2054-45F6-BC2F-E6DE235E8F87}">
      <dgm:prSet/>
      <dgm:spPr/>
      <dgm:t>
        <a:bodyPr/>
        <a:lstStyle/>
        <a:p>
          <a:endParaRPr lang="ru-RU"/>
        </a:p>
      </dgm:t>
    </dgm:pt>
    <dgm:pt modelId="{6A73B56B-068B-4AF6-B255-62262A20C575}">
      <dgm:prSet phldrT="[Текст]"/>
      <dgm:spPr/>
      <dgm:t>
        <a:bodyPr/>
        <a:lstStyle/>
        <a:p>
          <a:r>
            <a:rPr lang="ru-RU" dirty="0" smtClean="0">
              <a:latin typeface="Comic Sans MS" pitchFamily="66" charset="0"/>
            </a:rPr>
            <a:t>Социальные</a:t>
          </a:r>
          <a:endParaRPr lang="ru-RU" dirty="0">
            <a:latin typeface="Comic Sans MS" pitchFamily="66" charset="0"/>
          </a:endParaRPr>
        </a:p>
      </dgm:t>
    </dgm:pt>
    <dgm:pt modelId="{7B9346A1-57FC-4E2B-A196-DE6051B56312}" type="parTrans" cxnId="{980A6FBA-BDE0-40AB-BDEC-3DA4E0A9F3C2}">
      <dgm:prSet/>
      <dgm:spPr/>
      <dgm:t>
        <a:bodyPr/>
        <a:lstStyle/>
        <a:p>
          <a:endParaRPr lang="ru-RU"/>
        </a:p>
      </dgm:t>
    </dgm:pt>
    <dgm:pt modelId="{4BD60F8C-719B-42C9-BB81-516FEDDD2671}" type="sibTrans" cxnId="{980A6FBA-BDE0-40AB-BDEC-3DA4E0A9F3C2}">
      <dgm:prSet/>
      <dgm:spPr/>
      <dgm:t>
        <a:bodyPr/>
        <a:lstStyle/>
        <a:p>
          <a:endParaRPr lang="ru-RU"/>
        </a:p>
      </dgm:t>
    </dgm:pt>
    <dgm:pt modelId="{8D70E0AB-136D-4BA3-BC51-EE6A45AB4BDF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длительное ограничение жизнедеятельности ребенка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155A9971-2993-4063-BE2A-A8EAB4446827}" type="parTrans" cxnId="{4C96CB24-F172-4A88-B17C-A4C548913E92}">
      <dgm:prSet/>
      <dgm:spPr/>
      <dgm:t>
        <a:bodyPr/>
        <a:lstStyle/>
        <a:p>
          <a:endParaRPr lang="ru-RU"/>
        </a:p>
      </dgm:t>
    </dgm:pt>
    <dgm:pt modelId="{04523FEB-77D5-4C2F-BF57-E1DF350040ED}" type="sibTrans" cxnId="{4C96CB24-F172-4A88-B17C-A4C548913E92}">
      <dgm:prSet/>
      <dgm:spPr/>
      <dgm:t>
        <a:bodyPr/>
        <a:lstStyle/>
        <a:p>
          <a:endParaRPr lang="ru-RU"/>
        </a:p>
      </dgm:t>
    </dgm:pt>
    <dgm:pt modelId="{3C21AA68-9F82-4D00-A901-1337B9EEF939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неблагоприятные условия воспитания, частые психотравмирующие ситуации в жизни ребенка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0DB04F58-FA6A-4C3B-A63D-8C6DE96C7852}" type="parTrans" cxnId="{67E8B77D-2489-4716-9C64-16D84BF88CEE}">
      <dgm:prSet/>
      <dgm:spPr/>
      <dgm:t>
        <a:bodyPr/>
        <a:lstStyle/>
        <a:p>
          <a:endParaRPr lang="ru-RU"/>
        </a:p>
      </dgm:t>
    </dgm:pt>
    <dgm:pt modelId="{B297539C-E584-4875-B846-D9FFB09892CB}" type="sibTrans" cxnId="{67E8B77D-2489-4716-9C64-16D84BF88CEE}">
      <dgm:prSet/>
      <dgm:spPr/>
      <dgm:t>
        <a:bodyPr/>
        <a:lstStyle/>
        <a:p>
          <a:endParaRPr lang="ru-RU"/>
        </a:p>
      </dgm:t>
    </dgm:pt>
    <dgm:pt modelId="{DC7E3DD4-FCCA-4C69-8036-6B0A93C31C07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асфиксия и травмы при родах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C384D216-9869-4ADC-A0B8-D4CAD91604FF}" type="parTrans" cxnId="{108838A2-D53B-424F-A494-B50578D7752E}">
      <dgm:prSet/>
      <dgm:spPr/>
      <dgm:t>
        <a:bodyPr/>
        <a:lstStyle/>
        <a:p>
          <a:endParaRPr lang="ru-RU"/>
        </a:p>
      </dgm:t>
    </dgm:pt>
    <dgm:pt modelId="{1FBBB368-8C4D-4E69-BFB1-F919AE0D3640}" type="sibTrans" cxnId="{108838A2-D53B-424F-A494-B50578D7752E}">
      <dgm:prSet/>
      <dgm:spPr/>
      <dgm:t>
        <a:bodyPr/>
        <a:lstStyle/>
        <a:p>
          <a:endParaRPr lang="ru-RU"/>
        </a:p>
      </dgm:t>
    </dgm:pt>
    <dgm:pt modelId="{19F49853-3B1B-46F2-8212-6AEA3C000B91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заболевания инфекционного, токсического и травматического характера на ранних этапах развития ребенка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F4A75BA1-4BFF-44BD-AFF7-525192F443C3}" type="parTrans" cxnId="{46C4A7EB-2667-48C8-AE9E-38E7E552B4F5}">
      <dgm:prSet/>
      <dgm:spPr/>
      <dgm:t>
        <a:bodyPr/>
        <a:lstStyle/>
        <a:p>
          <a:endParaRPr lang="ru-RU"/>
        </a:p>
      </dgm:t>
    </dgm:pt>
    <dgm:pt modelId="{79BB2C95-E833-4434-885F-E59516D18081}" type="sibTrans" cxnId="{46C4A7EB-2667-48C8-AE9E-38E7E552B4F5}">
      <dgm:prSet/>
      <dgm:spPr/>
      <dgm:t>
        <a:bodyPr/>
        <a:lstStyle/>
        <a:p>
          <a:endParaRPr lang="ru-RU"/>
        </a:p>
      </dgm:t>
    </dgm:pt>
    <dgm:pt modelId="{6780E22A-0338-4D71-96DC-D898404E155C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генетическая обусловленность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0209D981-9551-417C-9AC1-C45FF8BC0B35}" type="parTrans" cxnId="{3E3A8B78-1B1C-46FF-A179-4C077D261728}">
      <dgm:prSet/>
      <dgm:spPr/>
      <dgm:t>
        <a:bodyPr/>
        <a:lstStyle/>
        <a:p>
          <a:endParaRPr lang="ru-RU"/>
        </a:p>
      </dgm:t>
    </dgm:pt>
    <dgm:pt modelId="{B73D867E-FE2A-4766-B60B-F9E67027A436}" type="sibTrans" cxnId="{3E3A8B78-1B1C-46FF-A179-4C077D261728}">
      <dgm:prSet/>
      <dgm:spPr/>
      <dgm:t>
        <a:bodyPr/>
        <a:lstStyle/>
        <a:p>
          <a:endParaRPr lang="ru-RU"/>
        </a:p>
      </dgm:t>
    </dgm:pt>
    <dgm:pt modelId="{B0C24EF0-B852-478E-BBBB-70E04839355E}" type="pres">
      <dgm:prSet presAssocID="{1FA6F556-8DB0-4F7D-8546-71630A38F4A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4DE386-AA69-4CE8-8DE9-157EB65AE975}" type="pres">
      <dgm:prSet presAssocID="{DD12E03A-922B-44A1-BE48-D3941358EB53}" presName="vertFlow" presStyleCnt="0"/>
      <dgm:spPr/>
    </dgm:pt>
    <dgm:pt modelId="{017A4921-C932-4613-AD93-93A43D2DC405}" type="pres">
      <dgm:prSet presAssocID="{DD12E03A-922B-44A1-BE48-D3941358EB53}" presName="header" presStyleLbl="node1" presStyleIdx="0" presStyleCnt="2"/>
      <dgm:spPr/>
      <dgm:t>
        <a:bodyPr/>
        <a:lstStyle/>
        <a:p>
          <a:endParaRPr lang="ru-RU"/>
        </a:p>
      </dgm:t>
    </dgm:pt>
    <dgm:pt modelId="{BCECEC09-FF06-4849-B0A1-675B2EDBC120}" type="pres">
      <dgm:prSet presAssocID="{D8C8B976-1E04-4976-8F09-65E0ACDB0929}" presName="parTrans" presStyleLbl="sibTrans2D1" presStyleIdx="0" presStyleCnt="7"/>
      <dgm:spPr/>
      <dgm:t>
        <a:bodyPr/>
        <a:lstStyle/>
        <a:p>
          <a:endParaRPr lang="ru-RU"/>
        </a:p>
      </dgm:t>
    </dgm:pt>
    <dgm:pt modelId="{8B17B762-100B-4889-A8E8-393E00B1B1D6}" type="pres">
      <dgm:prSet presAssocID="{CB149DEB-6C50-400E-AD73-D6AA0400C89F}" presName="child" presStyleLbl="alignAccFollowNode1" presStyleIdx="0" presStyleCnt="7" custScaleX="146597" custScaleY="520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6C18-FA50-4086-98B1-283FFB647757}" type="pres">
      <dgm:prSet presAssocID="{1DE123D0-8CB1-487F-B485-264E1379CE00}" presName="sibTrans" presStyleLbl="sibTrans2D1" presStyleIdx="1" presStyleCnt="7"/>
      <dgm:spPr/>
      <dgm:t>
        <a:bodyPr/>
        <a:lstStyle/>
        <a:p>
          <a:endParaRPr lang="ru-RU"/>
        </a:p>
      </dgm:t>
    </dgm:pt>
    <dgm:pt modelId="{5A5C58E5-8F20-4091-9149-B32CD0102AAB}" type="pres">
      <dgm:prSet presAssocID="{4DD5B0E2-7D09-4A3F-950C-96A22B45B6FA}" presName="child" presStyleLbl="alignAccFollowNode1" presStyleIdx="1" presStyleCnt="7" custScaleX="146597" custScaleY="43260" custLinFactNeighborX="1817" custLinFactNeighborY="-427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BBD824-9643-47A9-91E6-D554717F04BC}" type="pres">
      <dgm:prSet presAssocID="{B2F4F855-A9EA-4833-84AC-1FC15AB696E4}" presName="sibTrans" presStyleLbl="sibTrans2D1" presStyleIdx="2" presStyleCnt="7"/>
      <dgm:spPr/>
      <dgm:t>
        <a:bodyPr/>
        <a:lstStyle/>
        <a:p>
          <a:endParaRPr lang="ru-RU"/>
        </a:p>
      </dgm:t>
    </dgm:pt>
    <dgm:pt modelId="{6CD902AD-0439-4846-9448-6E3B7A629816}" type="pres">
      <dgm:prSet presAssocID="{DC7E3DD4-FCCA-4C69-8036-6B0A93C31C07}" presName="child" presStyleLbl="alignAccFollowNode1" presStyleIdx="2" presStyleCnt="7" custScaleX="146597" custScaleY="730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EB8EF-E171-4409-B37F-DB535E5BE107}" type="pres">
      <dgm:prSet presAssocID="{1FBBB368-8C4D-4E69-BFB1-F919AE0D3640}" presName="sibTrans" presStyleLbl="sibTrans2D1" presStyleIdx="3" presStyleCnt="7"/>
      <dgm:spPr/>
      <dgm:t>
        <a:bodyPr/>
        <a:lstStyle/>
        <a:p>
          <a:endParaRPr lang="ru-RU"/>
        </a:p>
      </dgm:t>
    </dgm:pt>
    <dgm:pt modelId="{6CC99D3D-AD3E-46AF-BF72-37B22E7DFE52}" type="pres">
      <dgm:prSet presAssocID="{19F49853-3B1B-46F2-8212-6AEA3C000B91}" presName="child" presStyleLbl="alignAccFollowNode1" presStyleIdx="3" presStyleCnt="7" custScaleX="146597" custScaleY="179131" custLinFactNeighborX="1506" custLinFactNeighborY="-22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7BA2E-C59B-4E2B-9545-98BA1B6E9548}" type="pres">
      <dgm:prSet presAssocID="{79BB2C95-E833-4434-885F-E59516D18081}" presName="sibTrans" presStyleLbl="sibTrans2D1" presStyleIdx="4" presStyleCnt="7"/>
      <dgm:spPr/>
      <dgm:t>
        <a:bodyPr/>
        <a:lstStyle/>
        <a:p>
          <a:endParaRPr lang="ru-RU"/>
        </a:p>
      </dgm:t>
    </dgm:pt>
    <dgm:pt modelId="{81660C41-A2CF-4447-91D5-8DC2B1D4B1FD}" type="pres">
      <dgm:prSet presAssocID="{6780E22A-0338-4D71-96DC-D898404E155C}" presName="child" presStyleLbl="alignAccFollowNode1" presStyleIdx="4" presStyleCnt="7" custScaleX="146597" custLinFactNeighborX="-3573" custLinFactNeighborY="23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3183F-3CE2-428E-8692-6F3C130E2198}" type="pres">
      <dgm:prSet presAssocID="{DD12E03A-922B-44A1-BE48-D3941358EB53}" presName="hSp" presStyleCnt="0"/>
      <dgm:spPr/>
    </dgm:pt>
    <dgm:pt modelId="{C52B0FD8-7E8D-44B3-A133-E349C08EBFD1}" type="pres">
      <dgm:prSet presAssocID="{6A73B56B-068B-4AF6-B255-62262A20C575}" presName="vertFlow" presStyleCnt="0"/>
      <dgm:spPr/>
    </dgm:pt>
    <dgm:pt modelId="{6A463A03-3BEA-4535-B45E-4AD69FC13F19}" type="pres">
      <dgm:prSet presAssocID="{6A73B56B-068B-4AF6-B255-62262A20C575}" presName="header" presStyleLbl="node1" presStyleIdx="1" presStyleCnt="2"/>
      <dgm:spPr/>
      <dgm:t>
        <a:bodyPr/>
        <a:lstStyle/>
        <a:p>
          <a:endParaRPr lang="ru-RU"/>
        </a:p>
      </dgm:t>
    </dgm:pt>
    <dgm:pt modelId="{D43AD038-1555-4359-8498-A6098EA5371A}" type="pres">
      <dgm:prSet presAssocID="{155A9971-2993-4063-BE2A-A8EAB4446827}" presName="parTrans" presStyleLbl="sibTrans2D1" presStyleIdx="5" presStyleCnt="7"/>
      <dgm:spPr/>
      <dgm:t>
        <a:bodyPr/>
        <a:lstStyle/>
        <a:p>
          <a:endParaRPr lang="ru-RU"/>
        </a:p>
      </dgm:t>
    </dgm:pt>
    <dgm:pt modelId="{5F0F974A-8D0A-44CC-849B-A668F21B6F4F}" type="pres">
      <dgm:prSet presAssocID="{8D70E0AB-136D-4BA3-BC51-EE6A45AB4BDF}" presName="child" presStyleLbl="alignAccFollowNode1" presStyleIdx="5" presStyleCnt="7" custScaleX="1434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66B7E-40EB-4DF5-A058-374111E183B6}" type="pres">
      <dgm:prSet presAssocID="{04523FEB-77D5-4C2F-BF57-E1DF350040ED}" presName="sibTrans" presStyleLbl="sibTrans2D1" presStyleIdx="6" presStyleCnt="7"/>
      <dgm:spPr/>
      <dgm:t>
        <a:bodyPr/>
        <a:lstStyle/>
        <a:p>
          <a:endParaRPr lang="ru-RU"/>
        </a:p>
      </dgm:t>
    </dgm:pt>
    <dgm:pt modelId="{CD08B3D0-9B40-4E5D-8321-C683983FAD21}" type="pres">
      <dgm:prSet presAssocID="{3C21AA68-9F82-4D00-A901-1337B9EEF939}" presName="child" presStyleLbl="alignAccFollowNode1" presStyleIdx="6" presStyleCnt="7" custScaleX="143433" custScaleY="2114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532C9E-EE3F-4B8A-B9D8-73980F6339EC}" type="presOf" srcId="{4DD5B0E2-7D09-4A3F-950C-96A22B45B6FA}" destId="{5A5C58E5-8F20-4091-9149-B32CD0102AAB}" srcOrd="0" destOrd="0" presId="urn:microsoft.com/office/officeart/2005/8/layout/lProcess1"/>
    <dgm:cxn modelId="{DBB68E17-2054-45F6-BC2F-E6DE235E8F87}" srcId="{DD12E03A-922B-44A1-BE48-D3941358EB53}" destId="{4DD5B0E2-7D09-4A3F-950C-96A22B45B6FA}" srcOrd="1" destOrd="0" parTransId="{459519A6-B050-4B86-8DFE-379E193D69C8}" sibTransId="{B2F4F855-A9EA-4833-84AC-1FC15AB696E4}"/>
    <dgm:cxn modelId="{3E3A8B78-1B1C-46FF-A179-4C077D261728}" srcId="{DD12E03A-922B-44A1-BE48-D3941358EB53}" destId="{6780E22A-0338-4D71-96DC-D898404E155C}" srcOrd="4" destOrd="0" parTransId="{0209D981-9551-417C-9AC1-C45FF8BC0B35}" sibTransId="{B73D867E-FE2A-4766-B60B-F9E67027A436}"/>
    <dgm:cxn modelId="{4C96CB24-F172-4A88-B17C-A4C548913E92}" srcId="{6A73B56B-068B-4AF6-B255-62262A20C575}" destId="{8D70E0AB-136D-4BA3-BC51-EE6A45AB4BDF}" srcOrd="0" destOrd="0" parTransId="{155A9971-2993-4063-BE2A-A8EAB4446827}" sibTransId="{04523FEB-77D5-4C2F-BF57-E1DF350040ED}"/>
    <dgm:cxn modelId="{6F81A8A0-6E9D-4BED-B5DD-AC28538C2367}" type="presOf" srcId="{3C21AA68-9F82-4D00-A901-1337B9EEF939}" destId="{CD08B3D0-9B40-4E5D-8321-C683983FAD21}" srcOrd="0" destOrd="0" presId="urn:microsoft.com/office/officeart/2005/8/layout/lProcess1"/>
    <dgm:cxn modelId="{A310EBAE-32A8-49E7-8A8F-8AEFDF60BCD4}" srcId="{DD12E03A-922B-44A1-BE48-D3941358EB53}" destId="{CB149DEB-6C50-400E-AD73-D6AA0400C89F}" srcOrd="0" destOrd="0" parTransId="{D8C8B976-1E04-4976-8F09-65E0ACDB0929}" sibTransId="{1DE123D0-8CB1-487F-B485-264E1379CE00}"/>
    <dgm:cxn modelId="{AADC37AD-025A-42C1-82D2-0021927BF78F}" type="presOf" srcId="{1DE123D0-8CB1-487F-B485-264E1379CE00}" destId="{62456C18-FA50-4086-98B1-283FFB647757}" srcOrd="0" destOrd="0" presId="urn:microsoft.com/office/officeart/2005/8/layout/lProcess1"/>
    <dgm:cxn modelId="{C18D440E-EB18-46F9-BA1A-2F5EFE76AED0}" type="presOf" srcId="{79BB2C95-E833-4434-885F-E59516D18081}" destId="{9FA7BA2E-C59B-4E2B-9545-98BA1B6E9548}" srcOrd="0" destOrd="0" presId="urn:microsoft.com/office/officeart/2005/8/layout/lProcess1"/>
    <dgm:cxn modelId="{ECCC5562-A53D-4100-933B-738F66C1ED02}" type="presOf" srcId="{1FA6F556-8DB0-4F7D-8546-71630A38F4AA}" destId="{B0C24EF0-B852-478E-BBBB-70E04839355E}" srcOrd="0" destOrd="0" presId="urn:microsoft.com/office/officeart/2005/8/layout/lProcess1"/>
    <dgm:cxn modelId="{47B5E716-F8A1-44A9-84C0-FBF0FD826534}" type="presOf" srcId="{CB149DEB-6C50-400E-AD73-D6AA0400C89F}" destId="{8B17B762-100B-4889-A8E8-393E00B1B1D6}" srcOrd="0" destOrd="0" presId="urn:microsoft.com/office/officeart/2005/8/layout/lProcess1"/>
    <dgm:cxn modelId="{8E10C2E9-17B5-492A-AA0A-A9F852709410}" srcId="{1FA6F556-8DB0-4F7D-8546-71630A38F4AA}" destId="{DD12E03A-922B-44A1-BE48-D3941358EB53}" srcOrd="0" destOrd="0" parTransId="{77D913C9-CC8E-435F-A253-015FD470952F}" sibTransId="{56794688-D8A3-410B-B91A-C0308844CB8B}"/>
    <dgm:cxn modelId="{51A2385F-76BA-4B84-87B4-1E4DA5571411}" type="presOf" srcId="{8D70E0AB-136D-4BA3-BC51-EE6A45AB4BDF}" destId="{5F0F974A-8D0A-44CC-849B-A668F21B6F4F}" srcOrd="0" destOrd="0" presId="urn:microsoft.com/office/officeart/2005/8/layout/lProcess1"/>
    <dgm:cxn modelId="{262E4AFC-756C-4B73-9606-5A7801C4D39E}" type="presOf" srcId="{04523FEB-77D5-4C2F-BF57-E1DF350040ED}" destId="{C3F66B7E-40EB-4DF5-A058-374111E183B6}" srcOrd="0" destOrd="0" presId="urn:microsoft.com/office/officeart/2005/8/layout/lProcess1"/>
    <dgm:cxn modelId="{D0DBFDCC-F1E2-448F-9E92-65655A836B03}" type="presOf" srcId="{DC7E3DD4-FCCA-4C69-8036-6B0A93C31C07}" destId="{6CD902AD-0439-4846-9448-6E3B7A629816}" srcOrd="0" destOrd="0" presId="urn:microsoft.com/office/officeart/2005/8/layout/lProcess1"/>
    <dgm:cxn modelId="{28103483-2C66-49DF-99F5-746B16A81D94}" type="presOf" srcId="{155A9971-2993-4063-BE2A-A8EAB4446827}" destId="{D43AD038-1555-4359-8498-A6098EA5371A}" srcOrd="0" destOrd="0" presId="urn:microsoft.com/office/officeart/2005/8/layout/lProcess1"/>
    <dgm:cxn modelId="{212665D8-54DC-4B5B-B308-9B0F2360106A}" type="presOf" srcId="{B2F4F855-A9EA-4833-84AC-1FC15AB696E4}" destId="{21BBD824-9643-47A9-91E6-D554717F04BC}" srcOrd="0" destOrd="0" presId="urn:microsoft.com/office/officeart/2005/8/layout/lProcess1"/>
    <dgm:cxn modelId="{90B46412-E2E8-4A61-996A-F988A1516BBA}" type="presOf" srcId="{D8C8B976-1E04-4976-8F09-65E0ACDB0929}" destId="{BCECEC09-FF06-4849-B0A1-675B2EDBC120}" srcOrd="0" destOrd="0" presId="urn:microsoft.com/office/officeart/2005/8/layout/lProcess1"/>
    <dgm:cxn modelId="{5F760FB2-3D0D-4905-A0E3-892F2070B8B4}" type="presOf" srcId="{DD12E03A-922B-44A1-BE48-D3941358EB53}" destId="{017A4921-C932-4613-AD93-93A43D2DC405}" srcOrd="0" destOrd="0" presId="urn:microsoft.com/office/officeart/2005/8/layout/lProcess1"/>
    <dgm:cxn modelId="{64E4F646-C7A2-49B3-90BB-585B3002BA6F}" type="presOf" srcId="{1FBBB368-8C4D-4E69-BFB1-F919AE0D3640}" destId="{760EB8EF-E171-4409-B37F-DB535E5BE107}" srcOrd="0" destOrd="0" presId="urn:microsoft.com/office/officeart/2005/8/layout/lProcess1"/>
    <dgm:cxn modelId="{980A6FBA-BDE0-40AB-BDEC-3DA4E0A9F3C2}" srcId="{1FA6F556-8DB0-4F7D-8546-71630A38F4AA}" destId="{6A73B56B-068B-4AF6-B255-62262A20C575}" srcOrd="1" destOrd="0" parTransId="{7B9346A1-57FC-4E2B-A196-DE6051B56312}" sibTransId="{4BD60F8C-719B-42C9-BB81-516FEDDD2671}"/>
    <dgm:cxn modelId="{67E8B77D-2489-4716-9C64-16D84BF88CEE}" srcId="{6A73B56B-068B-4AF6-B255-62262A20C575}" destId="{3C21AA68-9F82-4D00-A901-1337B9EEF939}" srcOrd="1" destOrd="0" parTransId="{0DB04F58-FA6A-4C3B-A63D-8C6DE96C7852}" sibTransId="{B297539C-E584-4875-B846-D9FFB09892CB}"/>
    <dgm:cxn modelId="{108838A2-D53B-424F-A494-B50578D7752E}" srcId="{DD12E03A-922B-44A1-BE48-D3941358EB53}" destId="{DC7E3DD4-FCCA-4C69-8036-6B0A93C31C07}" srcOrd="2" destOrd="0" parTransId="{C384D216-9869-4ADC-A0B8-D4CAD91604FF}" sibTransId="{1FBBB368-8C4D-4E69-BFB1-F919AE0D3640}"/>
    <dgm:cxn modelId="{46C4A7EB-2667-48C8-AE9E-38E7E552B4F5}" srcId="{DD12E03A-922B-44A1-BE48-D3941358EB53}" destId="{19F49853-3B1B-46F2-8212-6AEA3C000B91}" srcOrd="3" destOrd="0" parTransId="{F4A75BA1-4BFF-44BD-AFF7-525192F443C3}" sibTransId="{79BB2C95-E833-4434-885F-E59516D18081}"/>
    <dgm:cxn modelId="{AEFB9BB3-F054-416B-BD45-E59BC6625187}" type="presOf" srcId="{6A73B56B-068B-4AF6-B255-62262A20C575}" destId="{6A463A03-3BEA-4535-B45E-4AD69FC13F19}" srcOrd="0" destOrd="0" presId="urn:microsoft.com/office/officeart/2005/8/layout/lProcess1"/>
    <dgm:cxn modelId="{5597B128-C332-4235-A436-B40CEEEC86B5}" type="presOf" srcId="{19F49853-3B1B-46F2-8212-6AEA3C000B91}" destId="{6CC99D3D-AD3E-46AF-BF72-37B22E7DFE52}" srcOrd="0" destOrd="0" presId="urn:microsoft.com/office/officeart/2005/8/layout/lProcess1"/>
    <dgm:cxn modelId="{79BA7011-4103-4FF2-8602-BE2B83182B55}" type="presOf" srcId="{6780E22A-0338-4D71-96DC-D898404E155C}" destId="{81660C41-A2CF-4447-91D5-8DC2B1D4B1FD}" srcOrd="0" destOrd="0" presId="urn:microsoft.com/office/officeart/2005/8/layout/lProcess1"/>
    <dgm:cxn modelId="{9B5934BF-AD0B-4CC4-9332-ADA8E53422E1}" type="presParOf" srcId="{B0C24EF0-B852-478E-BBBB-70E04839355E}" destId="{954DE386-AA69-4CE8-8DE9-157EB65AE975}" srcOrd="0" destOrd="0" presId="urn:microsoft.com/office/officeart/2005/8/layout/lProcess1"/>
    <dgm:cxn modelId="{E52BF8E4-036E-4F5C-91C6-833A620AE895}" type="presParOf" srcId="{954DE386-AA69-4CE8-8DE9-157EB65AE975}" destId="{017A4921-C932-4613-AD93-93A43D2DC405}" srcOrd="0" destOrd="0" presId="urn:microsoft.com/office/officeart/2005/8/layout/lProcess1"/>
    <dgm:cxn modelId="{DCCCF252-7809-4968-B861-897B4BF43848}" type="presParOf" srcId="{954DE386-AA69-4CE8-8DE9-157EB65AE975}" destId="{BCECEC09-FF06-4849-B0A1-675B2EDBC120}" srcOrd="1" destOrd="0" presId="urn:microsoft.com/office/officeart/2005/8/layout/lProcess1"/>
    <dgm:cxn modelId="{C78F0A6E-1650-4524-967C-644BA98BB86C}" type="presParOf" srcId="{954DE386-AA69-4CE8-8DE9-157EB65AE975}" destId="{8B17B762-100B-4889-A8E8-393E00B1B1D6}" srcOrd="2" destOrd="0" presId="urn:microsoft.com/office/officeart/2005/8/layout/lProcess1"/>
    <dgm:cxn modelId="{97E3E774-6305-4602-89A3-596D137B997D}" type="presParOf" srcId="{954DE386-AA69-4CE8-8DE9-157EB65AE975}" destId="{62456C18-FA50-4086-98B1-283FFB647757}" srcOrd="3" destOrd="0" presId="urn:microsoft.com/office/officeart/2005/8/layout/lProcess1"/>
    <dgm:cxn modelId="{F5F31CE0-6D4B-4897-B9AC-2AD3654FA497}" type="presParOf" srcId="{954DE386-AA69-4CE8-8DE9-157EB65AE975}" destId="{5A5C58E5-8F20-4091-9149-B32CD0102AAB}" srcOrd="4" destOrd="0" presId="urn:microsoft.com/office/officeart/2005/8/layout/lProcess1"/>
    <dgm:cxn modelId="{8934E2EE-88BA-4741-AC2A-6720B004707C}" type="presParOf" srcId="{954DE386-AA69-4CE8-8DE9-157EB65AE975}" destId="{21BBD824-9643-47A9-91E6-D554717F04BC}" srcOrd="5" destOrd="0" presId="urn:microsoft.com/office/officeart/2005/8/layout/lProcess1"/>
    <dgm:cxn modelId="{A911685B-B42A-4217-8F9D-0D93A01B2835}" type="presParOf" srcId="{954DE386-AA69-4CE8-8DE9-157EB65AE975}" destId="{6CD902AD-0439-4846-9448-6E3B7A629816}" srcOrd="6" destOrd="0" presId="urn:microsoft.com/office/officeart/2005/8/layout/lProcess1"/>
    <dgm:cxn modelId="{4F5EABDA-3803-4B35-96FF-AC919DD276F4}" type="presParOf" srcId="{954DE386-AA69-4CE8-8DE9-157EB65AE975}" destId="{760EB8EF-E171-4409-B37F-DB535E5BE107}" srcOrd="7" destOrd="0" presId="urn:microsoft.com/office/officeart/2005/8/layout/lProcess1"/>
    <dgm:cxn modelId="{A4B09093-6DD6-4C50-B614-B2B584EEBCFA}" type="presParOf" srcId="{954DE386-AA69-4CE8-8DE9-157EB65AE975}" destId="{6CC99D3D-AD3E-46AF-BF72-37B22E7DFE52}" srcOrd="8" destOrd="0" presId="urn:microsoft.com/office/officeart/2005/8/layout/lProcess1"/>
    <dgm:cxn modelId="{C5382675-468D-45B9-BDC6-FBBC6CA81C2A}" type="presParOf" srcId="{954DE386-AA69-4CE8-8DE9-157EB65AE975}" destId="{9FA7BA2E-C59B-4E2B-9545-98BA1B6E9548}" srcOrd="9" destOrd="0" presId="urn:microsoft.com/office/officeart/2005/8/layout/lProcess1"/>
    <dgm:cxn modelId="{24E0FD7A-720A-44DD-B0AC-472E59892E7F}" type="presParOf" srcId="{954DE386-AA69-4CE8-8DE9-157EB65AE975}" destId="{81660C41-A2CF-4447-91D5-8DC2B1D4B1FD}" srcOrd="10" destOrd="0" presId="urn:microsoft.com/office/officeart/2005/8/layout/lProcess1"/>
    <dgm:cxn modelId="{F0812CAD-F856-45C6-BD11-AF3C4C69E4C7}" type="presParOf" srcId="{B0C24EF0-B852-478E-BBBB-70E04839355E}" destId="{9963183F-3CE2-428E-8692-6F3C130E2198}" srcOrd="1" destOrd="0" presId="urn:microsoft.com/office/officeart/2005/8/layout/lProcess1"/>
    <dgm:cxn modelId="{C63201C1-F6AC-4B8A-B9AF-5C508885B287}" type="presParOf" srcId="{B0C24EF0-B852-478E-BBBB-70E04839355E}" destId="{C52B0FD8-7E8D-44B3-A133-E349C08EBFD1}" srcOrd="2" destOrd="0" presId="urn:microsoft.com/office/officeart/2005/8/layout/lProcess1"/>
    <dgm:cxn modelId="{9E824AAC-BDF9-47B7-85CA-DD65346E13FD}" type="presParOf" srcId="{C52B0FD8-7E8D-44B3-A133-E349C08EBFD1}" destId="{6A463A03-3BEA-4535-B45E-4AD69FC13F19}" srcOrd="0" destOrd="0" presId="urn:microsoft.com/office/officeart/2005/8/layout/lProcess1"/>
    <dgm:cxn modelId="{8B5C80D2-7D61-42FD-BAA9-1EBD396F948A}" type="presParOf" srcId="{C52B0FD8-7E8D-44B3-A133-E349C08EBFD1}" destId="{D43AD038-1555-4359-8498-A6098EA5371A}" srcOrd="1" destOrd="0" presId="urn:microsoft.com/office/officeart/2005/8/layout/lProcess1"/>
    <dgm:cxn modelId="{F3636EBB-B64D-4CEB-8D28-886CF8696162}" type="presParOf" srcId="{C52B0FD8-7E8D-44B3-A133-E349C08EBFD1}" destId="{5F0F974A-8D0A-44CC-849B-A668F21B6F4F}" srcOrd="2" destOrd="0" presId="urn:microsoft.com/office/officeart/2005/8/layout/lProcess1"/>
    <dgm:cxn modelId="{A3340E4C-4D0A-49D9-85DB-93C0452D1B4E}" type="presParOf" srcId="{C52B0FD8-7E8D-44B3-A133-E349C08EBFD1}" destId="{C3F66B7E-40EB-4DF5-A058-374111E183B6}" srcOrd="3" destOrd="0" presId="urn:microsoft.com/office/officeart/2005/8/layout/lProcess1"/>
    <dgm:cxn modelId="{8ED8121C-7474-4859-8394-1BDD1485E74E}" type="presParOf" srcId="{C52B0FD8-7E8D-44B3-A133-E349C08EBFD1}" destId="{CD08B3D0-9B40-4E5D-8321-C683983FAD21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D7A54-3009-4D10-9525-B6A5819EEF99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D60650-E17D-4EEB-9F01-60E61B39534B}">
      <dgm:prSet phldrT="[Текст]" custT="1"/>
      <dgm:spPr/>
      <dgm:t>
        <a:bodyPr/>
        <a:lstStyle/>
        <a:p>
          <a:r>
            <a:rPr lang="ru-RU" sz="2800" dirty="0" smtClean="0">
              <a:latin typeface="Comic Sans MS" pitchFamily="66" charset="0"/>
              <a:cs typeface="Times New Roman" pitchFamily="18" charset="0"/>
            </a:rPr>
            <a:t>Основные клинические типы ЗПР </a:t>
          </a:r>
        </a:p>
        <a:p>
          <a:r>
            <a:rPr lang="ru-RU" sz="2800" dirty="0" smtClean="0">
              <a:latin typeface="Comic Sans MS" pitchFamily="66" charset="0"/>
              <a:cs typeface="Times New Roman" pitchFamily="18" charset="0"/>
            </a:rPr>
            <a:t>(Лебединская Клара  Самойлова, 1982)</a:t>
          </a:r>
        </a:p>
        <a:p>
          <a:endParaRPr lang="ru-RU" sz="2500" dirty="0"/>
        </a:p>
      </dgm:t>
    </dgm:pt>
    <dgm:pt modelId="{DD661A53-6627-4C6E-B29E-C9858DF4DDAA}" type="parTrans" cxnId="{37CB0DED-9451-441F-A9D2-11999B3E1F94}">
      <dgm:prSet/>
      <dgm:spPr/>
      <dgm:t>
        <a:bodyPr/>
        <a:lstStyle/>
        <a:p>
          <a:endParaRPr lang="ru-RU"/>
        </a:p>
      </dgm:t>
    </dgm:pt>
    <dgm:pt modelId="{365CA13F-A268-49B8-B208-905B6778D2F8}" type="sibTrans" cxnId="{37CB0DED-9451-441F-A9D2-11999B3E1F94}">
      <dgm:prSet/>
      <dgm:spPr/>
      <dgm:t>
        <a:bodyPr/>
        <a:lstStyle/>
        <a:p>
          <a:endParaRPr lang="ru-RU"/>
        </a:p>
      </dgm:t>
    </dgm:pt>
    <dgm:pt modelId="{5214F7A1-D892-45CB-8E34-42F56C7870AC}">
      <dgm:prSet phldrT="[Текст]" custT="1"/>
      <dgm:spPr/>
      <dgm:t>
        <a:bodyPr/>
        <a:lstStyle/>
        <a:p>
          <a:r>
            <a:rPr lang="ru-RU" sz="2800" dirty="0" smtClean="0">
              <a:latin typeface="Comic Sans MS" pitchFamily="66" charset="0"/>
              <a:cs typeface="Times New Roman" pitchFamily="18" charset="0"/>
            </a:rPr>
            <a:t>ЗПР конституционального происхождения </a:t>
          </a:r>
          <a:endParaRPr lang="ru-RU" sz="2800" dirty="0">
            <a:latin typeface="Comic Sans MS" pitchFamily="66" charset="0"/>
            <a:cs typeface="Times New Roman" pitchFamily="18" charset="0"/>
          </a:endParaRPr>
        </a:p>
      </dgm:t>
    </dgm:pt>
    <dgm:pt modelId="{17A070FE-5C4E-4E0F-8C85-E98AFE634BEF}" type="parTrans" cxnId="{C6FF6441-FFB6-482E-B834-827EE5B2375F}">
      <dgm:prSet/>
      <dgm:spPr/>
      <dgm:t>
        <a:bodyPr/>
        <a:lstStyle/>
        <a:p>
          <a:endParaRPr lang="ru-RU"/>
        </a:p>
      </dgm:t>
    </dgm:pt>
    <dgm:pt modelId="{E0DDA10C-5B0E-4A33-A3D5-0BD008E89FE4}" type="sibTrans" cxnId="{C6FF6441-FFB6-482E-B834-827EE5B2375F}">
      <dgm:prSet/>
      <dgm:spPr/>
      <dgm:t>
        <a:bodyPr/>
        <a:lstStyle/>
        <a:p>
          <a:endParaRPr lang="ru-RU"/>
        </a:p>
      </dgm:t>
    </dgm:pt>
    <dgm:pt modelId="{2C1D6C0C-238A-48E9-867E-E85EF859E03C}">
      <dgm:prSet phldrT="[Текст]"/>
      <dgm:spPr/>
      <dgm:t>
        <a:bodyPr/>
        <a:lstStyle/>
        <a:p>
          <a:r>
            <a:rPr lang="ru-RU" dirty="0" smtClean="0">
              <a:latin typeface="Comic Sans MS" pitchFamily="66" charset="0"/>
              <a:cs typeface="Times New Roman" pitchFamily="18" charset="0"/>
            </a:rPr>
            <a:t>ЗПР соматогенного происхождения</a:t>
          </a:r>
          <a:endParaRPr lang="ru-RU" dirty="0">
            <a:latin typeface="Comic Sans MS" pitchFamily="66" charset="0"/>
            <a:cs typeface="Times New Roman" pitchFamily="18" charset="0"/>
          </a:endParaRPr>
        </a:p>
      </dgm:t>
    </dgm:pt>
    <dgm:pt modelId="{65C1D323-BE59-4A8E-BF51-74734B1EE6A3}" type="parTrans" cxnId="{43D038BB-A5E0-4605-B1C6-4311FD20B48F}">
      <dgm:prSet/>
      <dgm:spPr/>
      <dgm:t>
        <a:bodyPr/>
        <a:lstStyle/>
        <a:p>
          <a:endParaRPr lang="ru-RU"/>
        </a:p>
      </dgm:t>
    </dgm:pt>
    <dgm:pt modelId="{AA62CA2C-AFE8-43F3-805B-E223F5BBF3A0}" type="sibTrans" cxnId="{43D038BB-A5E0-4605-B1C6-4311FD20B48F}">
      <dgm:prSet/>
      <dgm:spPr/>
      <dgm:t>
        <a:bodyPr/>
        <a:lstStyle/>
        <a:p>
          <a:endParaRPr lang="ru-RU"/>
        </a:p>
      </dgm:t>
    </dgm:pt>
    <dgm:pt modelId="{A79D93ED-C836-48ED-BC72-F04BC257EB5E}">
      <dgm:prSet phldrT="[Текст]"/>
      <dgm:spPr/>
      <dgm:t>
        <a:bodyPr/>
        <a:lstStyle/>
        <a:p>
          <a:r>
            <a:rPr lang="ru-RU" dirty="0" smtClean="0">
              <a:latin typeface="Comic Sans MS" pitchFamily="66" charset="0"/>
              <a:cs typeface="Times New Roman" pitchFamily="18" charset="0"/>
            </a:rPr>
            <a:t>ЗПР психогенного происхождения </a:t>
          </a:r>
          <a:endParaRPr lang="ru-RU" dirty="0">
            <a:latin typeface="Comic Sans MS" pitchFamily="66" charset="0"/>
            <a:cs typeface="Times New Roman" pitchFamily="18" charset="0"/>
          </a:endParaRPr>
        </a:p>
      </dgm:t>
    </dgm:pt>
    <dgm:pt modelId="{71718BC4-39CA-4AF5-A4B2-3D0C73B56016}" type="parTrans" cxnId="{8F6E1B63-53E7-47D7-B465-264960D795AC}">
      <dgm:prSet/>
      <dgm:spPr/>
      <dgm:t>
        <a:bodyPr/>
        <a:lstStyle/>
        <a:p>
          <a:endParaRPr lang="ru-RU"/>
        </a:p>
      </dgm:t>
    </dgm:pt>
    <dgm:pt modelId="{70932B41-319F-4C3E-B442-D09F0BCACB8F}" type="sibTrans" cxnId="{8F6E1B63-53E7-47D7-B465-264960D795AC}">
      <dgm:prSet/>
      <dgm:spPr/>
      <dgm:t>
        <a:bodyPr/>
        <a:lstStyle/>
        <a:p>
          <a:endParaRPr lang="ru-RU"/>
        </a:p>
      </dgm:t>
    </dgm:pt>
    <dgm:pt modelId="{6F9E025B-7B26-4E1A-BB8F-F629B5E5E219}">
      <dgm:prSet phldrT="[Текст]"/>
      <dgm:spPr/>
      <dgm:t>
        <a:bodyPr/>
        <a:lstStyle/>
        <a:p>
          <a:r>
            <a:rPr lang="ru-RU" dirty="0" smtClean="0">
              <a:latin typeface="Comic Sans MS" pitchFamily="66" charset="0"/>
              <a:cs typeface="Times New Roman" pitchFamily="18" charset="0"/>
            </a:rPr>
            <a:t>ЗПР </a:t>
          </a:r>
          <a:r>
            <a:rPr lang="ru-RU" dirty="0" err="1" smtClean="0">
              <a:latin typeface="Comic Sans MS" pitchFamily="66" charset="0"/>
              <a:cs typeface="Times New Roman" pitchFamily="18" charset="0"/>
            </a:rPr>
            <a:t>церебрально</a:t>
          </a:r>
          <a:r>
            <a:rPr lang="ru-RU" dirty="0" smtClean="0">
              <a:latin typeface="Comic Sans MS" pitchFamily="66" charset="0"/>
              <a:cs typeface="Times New Roman" pitchFamily="18" charset="0"/>
            </a:rPr>
            <a:t> – органического генеза </a:t>
          </a:r>
          <a:endParaRPr lang="ru-RU" dirty="0">
            <a:latin typeface="Comic Sans MS" pitchFamily="66" charset="0"/>
            <a:cs typeface="Times New Roman" pitchFamily="18" charset="0"/>
          </a:endParaRPr>
        </a:p>
      </dgm:t>
    </dgm:pt>
    <dgm:pt modelId="{DE66A2F2-D391-4BE8-97CA-F8A59B9E7DD5}" type="parTrans" cxnId="{73F5212E-C9FB-46AA-BB7D-66E889991602}">
      <dgm:prSet/>
      <dgm:spPr/>
      <dgm:t>
        <a:bodyPr/>
        <a:lstStyle/>
        <a:p>
          <a:endParaRPr lang="ru-RU"/>
        </a:p>
      </dgm:t>
    </dgm:pt>
    <dgm:pt modelId="{377B40C7-1C24-4CF3-B82C-C4D33E9F0361}" type="sibTrans" cxnId="{73F5212E-C9FB-46AA-BB7D-66E889991602}">
      <dgm:prSet/>
      <dgm:spPr/>
      <dgm:t>
        <a:bodyPr/>
        <a:lstStyle/>
        <a:p>
          <a:endParaRPr lang="ru-RU"/>
        </a:p>
      </dgm:t>
    </dgm:pt>
    <dgm:pt modelId="{6E824D3B-AA2A-4CB0-8766-127D31BB309E}" type="pres">
      <dgm:prSet presAssocID="{E18D7A54-3009-4D10-9525-B6A5819EEF9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700B9E9-D6C7-4BC1-803C-665CB0344239}" type="pres">
      <dgm:prSet presAssocID="{B8D60650-E17D-4EEB-9F01-60E61B39534B}" presName="vertOne" presStyleCnt="0"/>
      <dgm:spPr/>
    </dgm:pt>
    <dgm:pt modelId="{4B24695B-A010-421D-9E6E-662572EB2132}" type="pres">
      <dgm:prSet presAssocID="{B8D60650-E17D-4EEB-9F01-60E61B39534B}" presName="txOne" presStyleLbl="node0" presStyleIdx="0" presStyleCnt="1" custLinFactNeighborX="-37" custLinFactNeighborY="-25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AE80C4-45D9-4176-A487-B71B31FD7643}" type="pres">
      <dgm:prSet presAssocID="{B8D60650-E17D-4EEB-9F01-60E61B39534B}" presName="parTransOne" presStyleCnt="0"/>
      <dgm:spPr/>
    </dgm:pt>
    <dgm:pt modelId="{F22D651C-935A-42C8-B69E-19A4F91958FE}" type="pres">
      <dgm:prSet presAssocID="{B8D60650-E17D-4EEB-9F01-60E61B39534B}" presName="horzOne" presStyleCnt="0"/>
      <dgm:spPr/>
    </dgm:pt>
    <dgm:pt modelId="{D991B84E-705D-4394-A233-BF4E69279607}" type="pres">
      <dgm:prSet presAssocID="{5214F7A1-D892-45CB-8E34-42F56C7870AC}" presName="vertTwo" presStyleCnt="0"/>
      <dgm:spPr/>
    </dgm:pt>
    <dgm:pt modelId="{4137EFAE-4D32-4975-AB42-F459F23549B2}" type="pres">
      <dgm:prSet presAssocID="{5214F7A1-D892-45CB-8E34-42F56C7870AC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0BE218-90B0-45AE-BBFC-9A5B35A034D0}" type="pres">
      <dgm:prSet presAssocID="{5214F7A1-D892-45CB-8E34-42F56C7870AC}" presName="parTransTwo" presStyleCnt="0"/>
      <dgm:spPr/>
    </dgm:pt>
    <dgm:pt modelId="{3C6164A6-2C03-41CB-9F48-3F25EA273305}" type="pres">
      <dgm:prSet presAssocID="{5214F7A1-D892-45CB-8E34-42F56C7870AC}" presName="horzTwo" presStyleCnt="0"/>
      <dgm:spPr/>
    </dgm:pt>
    <dgm:pt modelId="{7830009C-7440-4662-A105-05454B6F9170}" type="pres">
      <dgm:prSet presAssocID="{2C1D6C0C-238A-48E9-867E-E85EF859E03C}" presName="vertThree" presStyleCnt="0"/>
      <dgm:spPr/>
    </dgm:pt>
    <dgm:pt modelId="{893EA6E7-FA31-4467-BA04-0632B619F909}" type="pres">
      <dgm:prSet presAssocID="{2C1D6C0C-238A-48E9-867E-E85EF859E03C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C4387B-8A0A-4BC4-9EC7-BA20A9FEACAF}" type="pres">
      <dgm:prSet presAssocID="{2C1D6C0C-238A-48E9-867E-E85EF859E03C}" presName="horzThree" presStyleCnt="0"/>
      <dgm:spPr/>
    </dgm:pt>
    <dgm:pt modelId="{5AD3E7E6-2FFD-4EAB-8E9E-BC9F85937C5A}" type="pres">
      <dgm:prSet presAssocID="{E0DDA10C-5B0E-4A33-A3D5-0BD008E89FE4}" presName="sibSpaceTwo" presStyleCnt="0"/>
      <dgm:spPr/>
    </dgm:pt>
    <dgm:pt modelId="{F847795E-2183-4F09-B35B-3D8508417127}" type="pres">
      <dgm:prSet presAssocID="{A79D93ED-C836-48ED-BC72-F04BC257EB5E}" presName="vertTwo" presStyleCnt="0"/>
      <dgm:spPr/>
    </dgm:pt>
    <dgm:pt modelId="{35CF30CE-79FA-488E-9619-E39614D6A89C}" type="pres">
      <dgm:prSet presAssocID="{A79D93ED-C836-48ED-BC72-F04BC257EB5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7499E3-DF54-498E-B6E9-F885CB4CCE02}" type="pres">
      <dgm:prSet presAssocID="{A79D93ED-C836-48ED-BC72-F04BC257EB5E}" presName="parTransTwo" presStyleCnt="0"/>
      <dgm:spPr/>
    </dgm:pt>
    <dgm:pt modelId="{06B20879-C37E-452F-AAF9-896506BDD297}" type="pres">
      <dgm:prSet presAssocID="{A79D93ED-C836-48ED-BC72-F04BC257EB5E}" presName="horzTwo" presStyleCnt="0"/>
      <dgm:spPr/>
    </dgm:pt>
    <dgm:pt modelId="{3F3135A4-AE5F-4131-8E5F-724BA1FDE395}" type="pres">
      <dgm:prSet presAssocID="{6F9E025B-7B26-4E1A-BB8F-F629B5E5E219}" presName="vertThree" presStyleCnt="0"/>
      <dgm:spPr/>
    </dgm:pt>
    <dgm:pt modelId="{59EFC347-9A79-4939-8E0F-04328F8C946F}" type="pres">
      <dgm:prSet presAssocID="{6F9E025B-7B26-4E1A-BB8F-F629B5E5E219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08916D-F9FC-4387-9745-2BE8AF3B2B65}" type="pres">
      <dgm:prSet presAssocID="{6F9E025B-7B26-4E1A-BB8F-F629B5E5E219}" presName="horzThree" presStyleCnt="0"/>
      <dgm:spPr/>
    </dgm:pt>
  </dgm:ptLst>
  <dgm:cxnLst>
    <dgm:cxn modelId="{37CB0DED-9451-441F-A9D2-11999B3E1F94}" srcId="{E18D7A54-3009-4D10-9525-B6A5819EEF99}" destId="{B8D60650-E17D-4EEB-9F01-60E61B39534B}" srcOrd="0" destOrd="0" parTransId="{DD661A53-6627-4C6E-B29E-C9858DF4DDAA}" sibTransId="{365CA13F-A268-49B8-B208-905B6778D2F8}"/>
    <dgm:cxn modelId="{65AB7EB0-635D-435A-A650-97B64E575D7C}" type="presOf" srcId="{E18D7A54-3009-4D10-9525-B6A5819EEF99}" destId="{6E824D3B-AA2A-4CB0-8766-127D31BB309E}" srcOrd="0" destOrd="0" presId="urn:microsoft.com/office/officeart/2005/8/layout/hierarchy4"/>
    <dgm:cxn modelId="{43D038BB-A5E0-4605-B1C6-4311FD20B48F}" srcId="{5214F7A1-D892-45CB-8E34-42F56C7870AC}" destId="{2C1D6C0C-238A-48E9-867E-E85EF859E03C}" srcOrd="0" destOrd="0" parTransId="{65C1D323-BE59-4A8E-BF51-74734B1EE6A3}" sibTransId="{AA62CA2C-AFE8-43F3-805B-E223F5BBF3A0}"/>
    <dgm:cxn modelId="{912ACF27-4F66-433C-A603-4E9C10CA320E}" type="presOf" srcId="{A79D93ED-C836-48ED-BC72-F04BC257EB5E}" destId="{35CF30CE-79FA-488E-9619-E39614D6A89C}" srcOrd="0" destOrd="0" presId="urn:microsoft.com/office/officeart/2005/8/layout/hierarchy4"/>
    <dgm:cxn modelId="{8F6E1B63-53E7-47D7-B465-264960D795AC}" srcId="{B8D60650-E17D-4EEB-9F01-60E61B39534B}" destId="{A79D93ED-C836-48ED-BC72-F04BC257EB5E}" srcOrd="1" destOrd="0" parTransId="{71718BC4-39CA-4AF5-A4B2-3D0C73B56016}" sibTransId="{70932B41-319F-4C3E-B442-D09F0BCACB8F}"/>
    <dgm:cxn modelId="{322F2BC5-CBA7-4528-93FE-E72800A4900F}" type="presOf" srcId="{2C1D6C0C-238A-48E9-867E-E85EF859E03C}" destId="{893EA6E7-FA31-4467-BA04-0632B619F909}" srcOrd="0" destOrd="0" presId="urn:microsoft.com/office/officeart/2005/8/layout/hierarchy4"/>
    <dgm:cxn modelId="{C6FF6441-FFB6-482E-B834-827EE5B2375F}" srcId="{B8D60650-E17D-4EEB-9F01-60E61B39534B}" destId="{5214F7A1-D892-45CB-8E34-42F56C7870AC}" srcOrd="0" destOrd="0" parTransId="{17A070FE-5C4E-4E0F-8C85-E98AFE634BEF}" sibTransId="{E0DDA10C-5B0E-4A33-A3D5-0BD008E89FE4}"/>
    <dgm:cxn modelId="{2243BF4D-BB63-49F3-8A39-F95552E7577C}" type="presOf" srcId="{5214F7A1-D892-45CB-8E34-42F56C7870AC}" destId="{4137EFAE-4D32-4975-AB42-F459F23549B2}" srcOrd="0" destOrd="0" presId="urn:microsoft.com/office/officeart/2005/8/layout/hierarchy4"/>
    <dgm:cxn modelId="{E8F20817-7DCB-49BF-AC79-2830C5667F29}" type="presOf" srcId="{B8D60650-E17D-4EEB-9F01-60E61B39534B}" destId="{4B24695B-A010-421D-9E6E-662572EB2132}" srcOrd="0" destOrd="0" presId="urn:microsoft.com/office/officeart/2005/8/layout/hierarchy4"/>
    <dgm:cxn modelId="{73F5212E-C9FB-46AA-BB7D-66E889991602}" srcId="{A79D93ED-C836-48ED-BC72-F04BC257EB5E}" destId="{6F9E025B-7B26-4E1A-BB8F-F629B5E5E219}" srcOrd="0" destOrd="0" parTransId="{DE66A2F2-D391-4BE8-97CA-F8A59B9E7DD5}" sibTransId="{377B40C7-1C24-4CF3-B82C-C4D33E9F0361}"/>
    <dgm:cxn modelId="{E402207D-833B-45DE-961A-FDA18050E596}" type="presOf" srcId="{6F9E025B-7B26-4E1A-BB8F-F629B5E5E219}" destId="{59EFC347-9A79-4939-8E0F-04328F8C946F}" srcOrd="0" destOrd="0" presId="urn:microsoft.com/office/officeart/2005/8/layout/hierarchy4"/>
    <dgm:cxn modelId="{6C267C12-21EC-43BF-AAC9-9133F408FAFD}" type="presParOf" srcId="{6E824D3B-AA2A-4CB0-8766-127D31BB309E}" destId="{F700B9E9-D6C7-4BC1-803C-665CB0344239}" srcOrd="0" destOrd="0" presId="urn:microsoft.com/office/officeart/2005/8/layout/hierarchy4"/>
    <dgm:cxn modelId="{7A281D50-A4E7-4D74-B793-A6680A3D7C85}" type="presParOf" srcId="{F700B9E9-D6C7-4BC1-803C-665CB0344239}" destId="{4B24695B-A010-421D-9E6E-662572EB2132}" srcOrd="0" destOrd="0" presId="urn:microsoft.com/office/officeart/2005/8/layout/hierarchy4"/>
    <dgm:cxn modelId="{32526948-0CDD-4B72-AC1A-7C32F0A2E2EC}" type="presParOf" srcId="{F700B9E9-D6C7-4BC1-803C-665CB0344239}" destId="{A8AE80C4-45D9-4176-A487-B71B31FD7643}" srcOrd="1" destOrd="0" presId="urn:microsoft.com/office/officeart/2005/8/layout/hierarchy4"/>
    <dgm:cxn modelId="{332CA88A-A2A8-468F-B65C-F128D1AB223E}" type="presParOf" srcId="{F700B9E9-D6C7-4BC1-803C-665CB0344239}" destId="{F22D651C-935A-42C8-B69E-19A4F91958FE}" srcOrd="2" destOrd="0" presId="urn:microsoft.com/office/officeart/2005/8/layout/hierarchy4"/>
    <dgm:cxn modelId="{8DC1D058-6BCF-4E79-95A8-849A29F5831F}" type="presParOf" srcId="{F22D651C-935A-42C8-B69E-19A4F91958FE}" destId="{D991B84E-705D-4394-A233-BF4E69279607}" srcOrd="0" destOrd="0" presId="urn:microsoft.com/office/officeart/2005/8/layout/hierarchy4"/>
    <dgm:cxn modelId="{E0D5B072-3108-417E-A993-89E87E3BB126}" type="presParOf" srcId="{D991B84E-705D-4394-A233-BF4E69279607}" destId="{4137EFAE-4D32-4975-AB42-F459F23549B2}" srcOrd="0" destOrd="0" presId="urn:microsoft.com/office/officeart/2005/8/layout/hierarchy4"/>
    <dgm:cxn modelId="{C25C7BB7-15C0-469E-85A2-0FBFD9C8BCD7}" type="presParOf" srcId="{D991B84E-705D-4394-A233-BF4E69279607}" destId="{640BE218-90B0-45AE-BBFC-9A5B35A034D0}" srcOrd="1" destOrd="0" presId="urn:microsoft.com/office/officeart/2005/8/layout/hierarchy4"/>
    <dgm:cxn modelId="{8FED0603-B58A-4FA4-ABE9-6401ED091EAE}" type="presParOf" srcId="{D991B84E-705D-4394-A233-BF4E69279607}" destId="{3C6164A6-2C03-41CB-9F48-3F25EA273305}" srcOrd="2" destOrd="0" presId="urn:microsoft.com/office/officeart/2005/8/layout/hierarchy4"/>
    <dgm:cxn modelId="{7E3D6D87-C8AB-48EB-A1A8-EDF0C5D43D16}" type="presParOf" srcId="{3C6164A6-2C03-41CB-9F48-3F25EA273305}" destId="{7830009C-7440-4662-A105-05454B6F9170}" srcOrd="0" destOrd="0" presId="urn:microsoft.com/office/officeart/2005/8/layout/hierarchy4"/>
    <dgm:cxn modelId="{71E4BFC5-4B5E-40F9-959D-EC83D0DCA6F4}" type="presParOf" srcId="{7830009C-7440-4662-A105-05454B6F9170}" destId="{893EA6E7-FA31-4467-BA04-0632B619F909}" srcOrd="0" destOrd="0" presId="urn:microsoft.com/office/officeart/2005/8/layout/hierarchy4"/>
    <dgm:cxn modelId="{5DFAFFC2-5C2D-4FE3-9296-50E9FB4F476C}" type="presParOf" srcId="{7830009C-7440-4662-A105-05454B6F9170}" destId="{9DC4387B-8A0A-4BC4-9EC7-BA20A9FEACAF}" srcOrd="1" destOrd="0" presId="urn:microsoft.com/office/officeart/2005/8/layout/hierarchy4"/>
    <dgm:cxn modelId="{EBD01295-CBD6-4645-99D2-39EF950364A9}" type="presParOf" srcId="{F22D651C-935A-42C8-B69E-19A4F91958FE}" destId="{5AD3E7E6-2FFD-4EAB-8E9E-BC9F85937C5A}" srcOrd="1" destOrd="0" presId="urn:microsoft.com/office/officeart/2005/8/layout/hierarchy4"/>
    <dgm:cxn modelId="{7275E4AB-BF16-4671-9CDE-313D4C58F30A}" type="presParOf" srcId="{F22D651C-935A-42C8-B69E-19A4F91958FE}" destId="{F847795E-2183-4F09-B35B-3D8508417127}" srcOrd="2" destOrd="0" presId="urn:microsoft.com/office/officeart/2005/8/layout/hierarchy4"/>
    <dgm:cxn modelId="{85CBC6E4-7C51-4F5A-8668-1A5D7ECD01A5}" type="presParOf" srcId="{F847795E-2183-4F09-B35B-3D8508417127}" destId="{35CF30CE-79FA-488E-9619-E39614D6A89C}" srcOrd="0" destOrd="0" presId="urn:microsoft.com/office/officeart/2005/8/layout/hierarchy4"/>
    <dgm:cxn modelId="{11761B2E-AC23-449E-B888-1B80CDCEDEF7}" type="presParOf" srcId="{F847795E-2183-4F09-B35B-3D8508417127}" destId="{857499E3-DF54-498E-B6E9-F885CB4CCE02}" srcOrd="1" destOrd="0" presId="urn:microsoft.com/office/officeart/2005/8/layout/hierarchy4"/>
    <dgm:cxn modelId="{421D440F-D943-4BFA-8BEC-35BC6A78FF07}" type="presParOf" srcId="{F847795E-2183-4F09-B35B-3D8508417127}" destId="{06B20879-C37E-452F-AAF9-896506BDD297}" srcOrd="2" destOrd="0" presId="urn:microsoft.com/office/officeart/2005/8/layout/hierarchy4"/>
    <dgm:cxn modelId="{B806D79A-B097-4D19-8807-FBBA7B55D11E}" type="presParOf" srcId="{06B20879-C37E-452F-AAF9-896506BDD297}" destId="{3F3135A4-AE5F-4131-8E5F-724BA1FDE395}" srcOrd="0" destOrd="0" presId="urn:microsoft.com/office/officeart/2005/8/layout/hierarchy4"/>
    <dgm:cxn modelId="{67AF588D-5F93-4D2D-A4D6-09D650356E0B}" type="presParOf" srcId="{3F3135A4-AE5F-4131-8E5F-724BA1FDE395}" destId="{59EFC347-9A79-4939-8E0F-04328F8C946F}" srcOrd="0" destOrd="0" presId="urn:microsoft.com/office/officeart/2005/8/layout/hierarchy4"/>
    <dgm:cxn modelId="{A31FBAE7-7F25-463E-AFDC-A5B528CE4F41}" type="presParOf" srcId="{3F3135A4-AE5F-4131-8E5F-724BA1FDE395}" destId="{7A08916D-F9FC-4387-9745-2BE8AF3B2B6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92DDC3-8C02-4522-AB40-037AEE1966E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C1939FE-A4FA-4AE6-84F6-222C74307644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Психический и психофизический инфантилизм: инфантильный тип телосложения, детская мимика и моторика, а также инфантильность психики.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36CF6FAA-4555-464B-97EA-5CD70BA2FDDC}" type="parTrans" cxnId="{D1B8489F-B14B-4672-8D66-020FA409554C}">
      <dgm:prSet/>
      <dgm:spPr/>
      <dgm:t>
        <a:bodyPr/>
        <a:lstStyle/>
        <a:p>
          <a:endParaRPr lang="ru-RU"/>
        </a:p>
      </dgm:t>
    </dgm:pt>
    <dgm:pt modelId="{470B056A-611F-474A-A67C-94A65B1FA8A4}" type="sibTrans" cxnId="{D1B8489F-B14B-4672-8D66-020FA409554C}">
      <dgm:prSet/>
      <dgm:spPr/>
      <dgm:t>
        <a:bodyPr/>
        <a:lstStyle/>
        <a:p>
          <a:endParaRPr lang="ru-RU"/>
        </a:p>
      </dgm:t>
    </dgm:pt>
    <dgm:pt modelId="{70EC1CE0-55BA-4610-9DF7-392BD814BF21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Преобладает эмоциональная мотивация поведения, повышенный фон настроения; в школьном возрасте преобладают игровые интересы 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A0D4EAD8-9E05-4F71-8913-AF7E8253175E}" type="parTrans" cxnId="{500F3BB2-4F48-4D65-AD7D-92D9B958EAE3}">
      <dgm:prSet/>
      <dgm:spPr/>
      <dgm:t>
        <a:bodyPr/>
        <a:lstStyle/>
        <a:p>
          <a:endParaRPr lang="ru-RU"/>
        </a:p>
      </dgm:t>
    </dgm:pt>
    <dgm:pt modelId="{F85DE0EE-CD79-4443-A6B8-EE591AFD1E3D}" type="sibTrans" cxnId="{500F3BB2-4F48-4D65-AD7D-92D9B958EAE3}">
      <dgm:prSet/>
      <dgm:spPr/>
      <dgm:t>
        <a:bodyPr/>
        <a:lstStyle/>
        <a:p>
          <a:endParaRPr lang="ru-RU"/>
        </a:p>
      </dgm:t>
    </dgm:pt>
    <dgm:pt modelId="{FB646493-15D1-4E02-80F4-9A800A17782F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Дети внушаемы и недостаточно самостоятельны, очень быстро устают от учебной деятельности.</a:t>
          </a:r>
          <a:r>
            <a:rPr lang="en-US" sz="2000" dirty="0" smtClean="0">
              <a:latin typeface="Comic Sans MS" pitchFamily="66" charset="0"/>
              <a:cs typeface="Times New Roman" pitchFamily="18" charset="0"/>
            </a:rPr>
            <a:t> 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11276F54-1516-44C8-ABD2-F71CCF6B94E9}" type="parTrans" cxnId="{E707015B-67EF-477E-81FC-2B3B65A8D93B}">
      <dgm:prSet/>
      <dgm:spPr/>
      <dgm:t>
        <a:bodyPr/>
        <a:lstStyle/>
        <a:p>
          <a:endParaRPr lang="ru-RU"/>
        </a:p>
      </dgm:t>
    </dgm:pt>
    <dgm:pt modelId="{9C4E1A86-059D-43F2-8B16-7871F5DCED52}" type="sibTrans" cxnId="{E707015B-67EF-477E-81FC-2B3B65A8D93B}">
      <dgm:prSet/>
      <dgm:spPr/>
      <dgm:t>
        <a:bodyPr/>
        <a:lstStyle/>
        <a:p>
          <a:endParaRPr lang="ru-RU"/>
        </a:p>
      </dgm:t>
    </dgm:pt>
    <dgm:pt modelId="{7CB4C3B5-C0B4-4E33-B8FB-9ABA9AFAE3F5}" type="pres">
      <dgm:prSet presAssocID="{1092DDC3-8C02-4522-AB40-037AEE1966EE}" presName="compositeShape" presStyleCnt="0">
        <dgm:presLayoutVars>
          <dgm:dir/>
          <dgm:resizeHandles/>
        </dgm:presLayoutVars>
      </dgm:prSet>
      <dgm:spPr/>
    </dgm:pt>
    <dgm:pt modelId="{1F3BCCA0-0C63-49AE-9500-2A4D20AC58F7}" type="pres">
      <dgm:prSet presAssocID="{1092DDC3-8C02-4522-AB40-037AEE1966EE}" presName="pyramid" presStyleLbl="node1" presStyleIdx="0" presStyleCnt="1"/>
      <dgm:spPr/>
    </dgm:pt>
    <dgm:pt modelId="{1AF0F87B-0D2C-4B9D-BCDD-D06673D1E192}" type="pres">
      <dgm:prSet presAssocID="{1092DDC3-8C02-4522-AB40-037AEE1966EE}" presName="theList" presStyleCnt="0"/>
      <dgm:spPr/>
    </dgm:pt>
    <dgm:pt modelId="{646F5035-BD46-4F1C-898A-106743F14083}" type="pres">
      <dgm:prSet presAssocID="{CC1939FE-A4FA-4AE6-84F6-222C74307644}" presName="aNode" presStyleLbl="fgAcc1" presStyleIdx="0" presStyleCnt="3" custScaleX="162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86B60-6C91-4D73-99F7-8127CB4F14BA}" type="pres">
      <dgm:prSet presAssocID="{CC1939FE-A4FA-4AE6-84F6-222C74307644}" presName="aSpace" presStyleCnt="0"/>
      <dgm:spPr/>
    </dgm:pt>
    <dgm:pt modelId="{6BB049BA-D128-4002-9D89-80DE7D8C82C3}" type="pres">
      <dgm:prSet presAssocID="{70EC1CE0-55BA-4610-9DF7-392BD814BF21}" presName="aNode" presStyleLbl="fgAcc1" presStyleIdx="1" presStyleCnt="3" custScaleX="158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66F34-A111-4376-AACD-77174E20C392}" type="pres">
      <dgm:prSet presAssocID="{70EC1CE0-55BA-4610-9DF7-392BD814BF21}" presName="aSpace" presStyleCnt="0"/>
      <dgm:spPr/>
    </dgm:pt>
    <dgm:pt modelId="{4AC9F780-342E-4BD7-AA44-3A21C7CC7E81}" type="pres">
      <dgm:prSet presAssocID="{FB646493-15D1-4E02-80F4-9A800A17782F}" presName="aNode" presStyleLbl="fgAcc1" presStyleIdx="2" presStyleCnt="3" custScaleX="1543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05A17A-9051-423E-AEB3-D17EED2F4F6B}" type="pres">
      <dgm:prSet presAssocID="{FB646493-15D1-4E02-80F4-9A800A17782F}" presName="aSpace" presStyleCnt="0"/>
      <dgm:spPr/>
    </dgm:pt>
  </dgm:ptLst>
  <dgm:cxnLst>
    <dgm:cxn modelId="{95FA21E0-6DF0-49E8-A340-0BE568A38721}" type="presOf" srcId="{FB646493-15D1-4E02-80F4-9A800A17782F}" destId="{4AC9F780-342E-4BD7-AA44-3A21C7CC7E81}" srcOrd="0" destOrd="0" presId="urn:microsoft.com/office/officeart/2005/8/layout/pyramid2"/>
    <dgm:cxn modelId="{D1B8489F-B14B-4672-8D66-020FA409554C}" srcId="{1092DDC3-8C02-4522-AB40-037AEE1966EE}" destId="{CC1939FE-A4FA-4AE6-84F6-222C74307644}" srcOrd="0" destOrd="0" parTransId="{36CF6FAA-4555-464B-97EA-5CD70BA2FDDC}" sibTransId="{470B056A-611F-474A-A67C-94A65B1FA8A4}"/>
    <dgm:cxn modelId="{C91D6326-7060-4D8B-8819-30F7E642C887}" type="presOf" srcId="{1092DDC3-8C02-4522-AB40-037AEE1966EE}" destId="{7CB4C3B5-C0B4-4E33-B8FB-9ABA9AFAE3F5}" srcOrd="0" destOrd="0" presId="urn:microsoft.com/office/officeart/2005/8/layout/pyramid2"/>
    <dgm:cxn modelId="{91EA7E9E-9CD8-4D3D-94FA-7DC05874602A}" type="presOf" srcId="{70EC1CE0-55BA-4610-9DF7-392BD814BF21}" destId="{6BB049BA-D128-4002-9D89-80DE7D8C82C3}" srcOrd="0" destOrd="0" presId="urn:microsoft.com/office/officeart/2005/8/layout/pyramid2"/>
    <dgm:cxn modelId="{20D15ABB-9FD7-4BC9-BD5F-2C0FFD1C1DF1}" type="presOf" srcId="{CC1939FE-A4FA-4AE6-84F6-222C74307644}" destId="{646F5035-BD46-4F1C-898A-106743F14083}" srcOrd="0" destOrd="0" presId="urn:microsoft.com/office/officeart/2005/8/layout/pyramid2"/>
    <dgm:cxn modelId="{E707015B-67EF-477E-81FC-2B3B65A8D93B}" srcId="{1092DDC3-8C02-4522-AB40-037AEE1966EE}" destId="{FB646493-15D1-4E02-80F4-9A800A17782F}" srcOrd="2" destOrd="0" parTransId="{11276F54-1516-44C8-ABD2-F71CCF6B94E9}" sibTransId="{9C4E1A86-059D-43F2-8B16-7871F5DCED52}"/>
    <dgm:cxn modelId="{500F3BB2-4F48-4D65-AD7D-92D9B958EAE3}" srcId="{1092DDC3-8C02-4522-AB40-037AEE1966EE}" destId="{70EC1CE0-55BA-4610-9DF7-392BD814BF21}" srcOrd="1" destOrd="0" parTransId="{A0D4EAD8-9E05-4F71-8913-AF7E8253175E}" sibTransId="{F85DE0EE-CD79-4443-A6B8-EE591AFD1E3D}"/>
    <dgm:cxn modelId="{8905B689-20E5-4473-BCBA-700B60342D3E}" type="presParOf" srcId="{7CB4C3B5-C0B4-4E33-B8FB-9ABA9AFAE3F5}" destId="{1F3BCCA0-0C63-49AE-9500-2A4D20AC58F7}" srcOrd="0" destOrd="0" presId="urn:microsoft.com/office/officeart/2005/8/layout/pyramid2"/>
    <dgm:cxn modelId="{BA0EF041-769C-4181-9326-64BDE46BE478}" type="presParOf" srcId="{7CB4C3B5-C0B4-4E33-B8FB-9ABA9AFAE3F5}" destId="{1AF0F87B-0D2C-4B9D-BCDD-D06673D1E192}" srcOrd="1" destOrd="0" presId="urn:microsoft.com/office/officeart/2005/8/layout/pyramid2"/>
    <dgm:cxn modelId="{B0D76994-6AEF-4F6B-8D1D-70A2BACF3B33}" type="presParOf" srcId="{1AF0F87B-0D2C-4B9D-BCDD-D06673D1E192}" destId="{646F5035-BD46-4F1C-898A-106743F14083}" srcOrd="0" destOrd="0" presId="urn:microsoft.com/office/officeart/2005/8/layout/pyramid2"/>
    <dgm:cxn modelId="{2CF0D567-9D9E-4E3F-A02D-093476F660F0}" type="presParOf" srcId="{1AF0F87B-0D2C-4B9D-BCDD-D06673D1E192}" destId="{D5686B60-6C91-4D73-99F7-8127CB4F14BA}" srcOrd="1" destOrd="0" presId="urn:microsoft.com/office/officeart/2005/8/layout/pyramid2"/>
    <dgm:cxn modelId="{FA2877A2-D6D6-4F5B-9351-AF998F3A94E6}" type="presParOf" srcId="{1AF0F87B-0D2C-4B9D-BCDD-D06673D1E192}" destId="{6BB049BA-D128-4002-9D89-80DE7D8C82C3}" srcOrd="2" destOrd="0" presId="urn:microsoft.com/office/officeart/2005/8/layout/pyramid2"/>
    <dgm:cxn modelId="{3B1C09D8-DAA5-4D6D-90AD-A845F3696C1B}" type="presParOf" srcId="{1AF0F87B-0D2C-4B9D-BCDD-D06673D1E192}" destId="{5FB66F34-A111-4376-AACD-77174E20C392}" srcOrd="3" destOrd="0" presId="urn:microsoft.com/office/officeart/2005/8/layout/pyramid2"/>
    <dgm:cxn modelId="{AE0D8119-0651-4F51-A7B3-B8B99953113F}" type="presParOf" srcId="{1AF0F87B-0D2C-4B9D-BCDD-D06673D1E192}" destId="{4AC9F780-342E-4BD7-AA44-3A21C7CC7E81}" srcOrd="4" destOrd="0" presId="urn:microsoft.com/office/officeart/2005/8/layout/pyramid2"/>
    <dgm:cxn modelId="{C23ED265-4D88-4A19-A875-852ED15D94E3}" type="presParOf" srcId="{1AF0F87B-0D2C-4B9D-BCDD-D06673D1E192}" destId="{0905A17A-9051-423E-AEB3-D17EED2F4F6B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143C85-2484-4BDF-9994-272E22D15C72}" type="doc">
      <dgm:prSet loTypeId="urn:microsoft.com/office/officeart/2005/8/layout/pyramid2" loCatId="list" qsTypeId="urn:microsoft.com/office/officeart/2005/8/quickstyle/simple1" qsCatId="simple" csTypeId="urn:microsoft.com/office/officeart/2005/8/colors/colorful1#1" csCatId="colorful" phldr="1"/>
      <dgm:spPr/>
    </dgm:pt>
    <dgm:pt modelId="{4F3D5475-C749-4215-B7A4-3253772689D4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Длительные хронические заболевания</a:t>
          </a:r>
        </a:p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(хронические инфекции, врожденные и приобретенные пороки внутренних органов)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27A5528A-C7DF-4A3D-92E6-C2EEF4F19E46}" type="parTrans" cxnId="{EC9DC095-3684-4C03-BFAB-DCC5312F1436}">
      <dgm:prSet/>
      <dgm:spPr/>
      <dgm:t>
        <a:bodyPr/>
        <a:lstStyle/>
        <a:p>
          <a:endParaRPr lang="ru-RU"/>
        </a:p>
      </dgm:t>
    </dgm:pt>
    <dgm:pt modelId="{C46E76F6-E50D-45B5-B8CF-44BCCA169AD0}" type="sibTrans" cxnId="{EC9DC095-3684-4C03-BFAB-DCC5312F1436}">
      <dgm:prSet/>
      <dgm:spPr/>
      <dgm:t>
        <a:bodyPr/>
        <a:lstStyle/>
        <a:p>
          <a:endParaRPr lang="ru-RU"/>
        </a:p>
      </dgm:t>
    </dgm:pt>
    <dgm:pt modelId="{F6FE69A2-036E-45A8-AE52-6596E7AFEF47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Физическая и психическая астения (у детей отмечается большая  физическая и психическая истощаемость)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9080FF66-E55C-4C9F-B075-DE19AC268867}" type="parTrans" cxnId="{31820770-3C70-4D29-BA25-091041B4EBCB}">
      <dgm:prSet/>
      <dgm:spPr/>
      <dgm:t>
        <a:bodyPr/>
        <a:lstStyle/>
        <a:p>
          <a:endParaRPr lang="ru-RU"/>
        </a:p>
      </dgm:t>
    </dgm:pt>
    <dgm:pt modelId="{D9F6A46E-D987-45EF-BEB4-A173A7DD7957}" type="sibTrans" cxnId="{31820770-3C70-4D29-BA25-091041B4EBCB}">
      <dgm:prSet/>
      <dgm:spPr/>
      <dgm:t>
        <a:bodyPr/>
        <a:lstStyle/>
        <a:p>
          <a:endParaRPr lang="ru-RU"/>
        </a:p>
      </dgm:t>
    </dgm:pt>
    <dgm:pt modelId="{6CA4F42E-46BF-4FD9-AAFD-789C64180BA1}">
      <dgm:prSet phldrT="[Текст]"/>
      <dgm:spPr/>
      <dgm:t>
        <a:bodyPr/>
        <a:lstStyle/>
        <a:p>
          <a:endParaRPr lang="ru-RU" dirty="0"/>
        </a:p>
      </dgm:t>
    </dgm:pt>
    <dgm:pt modelId="{44458D67-22A5-4A73-B173-E9B922AC2C79}" type="parTrans" cxnId="{CDD242C5-4A2E-4003-886D-8D96D51E63F8}">
      <dgm:prSet/>
      <dgm:spPr/>
      <dgm:t>
        <a:bodyPr/>
        <a:lstStyle/>
        <a:p>
          <a:endParaRPr lang="ru-RU"/>
        </a:p>
      </dgm:t>
    </dgm:pt>
    <dgm:pt modelId="{375965B8-4CD2-4BB1-A77C-83155874981E}" type="sibTrans" cxnId="{CDD242C5-4A2E-4003-886D-8D96D51E63F8}">
      <dgm:prSet/>
      <dgm:spPr/>
      <dgm:t>
        <a:bodyPr/>
        <a:lstStyle/>
        <a:p>
          <a:endParaRPr lang="ru-RU"/>
        </a:p>
      </dgm:t>
    </dgm:pt>
    <dgm:pt modelId="{CF07DCF0-6064-4556-B0D8-78D99F179D79}">
      <dgm:prSet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Аллергические состояния, </a:t>
          </a:r>
        </a:p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детские неврозы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524A3C49-B9A6-4BB6-8FE7-6321D3C5CB08}" type="parTrans" cxnId="{BCC97A94-91A2-4D30-84F1-44990F65F78E}">
      <dgm:prSet/>
      <dgm:spPr/>
      <dgm:t>
        <a:bodyPr/>
        <a:lstStyle/>
        <a:p>
          <a:endParaRPr lang="ru-RU"/>
        </a:p>
      </dgm:t>
    </dgm:pt>
    <dgm:pt modelId="{09CFA9CB-1294-4E35-A100-2A6FCA263CA1}" type="sibTrans" cxnId="{BCC97A94-91A2-4D30-84F1-44990F65F78E}">
      <dgm:prSet/>
      <dgm:spPr/>
      <dgm:t>
        <a:bodyPr/>
        <a:lstStyle/>
        <a:p>
          <a:endParaRPr lang="ru-RU"/>
        </a:p>
      </dgm:t>
    </dgm:pt>
    <dgm:pt modelId="{34371905-8167-4162-BDFA-0A66A2295DD1}" type="pres">
      <dgm:prSet presAssocID="{CE143C85-2484-4BDF-9994-272E22D15C72}" presName="compositeShape" presStyleCnt="0">
        <dgm:presLayoutVars>
          <dgm:dir/>
          <dgm:resizeHandles/>
        </dgm:presLayoutVars>
      </dgm:prSet>
      <dgm:spPr/>
    </dgm:pt>
    <dgm:pt modelId="{34E5F13F-BBF2-4935-8EB0-732496DDA86F}" type="pres">
      <dgm:prSet presAssocID="{CE143C85-2484-4BDF-9994-272E22D15C72}" presName="pyramid" presStyleLbl="node1" presStyleIdx="0" presStyleCnt="1"/>
      <dgm:spPr/>
    </dgm:pt>
    <dgm:pt modelId="{04726685-359E-4FDE-9918-B765E7A7DADC}" type="pres">
      <dgm:prSet presAssocID="{CE143C85-2484-4BDF-9994-272E22D15C72}" presName="theList" presStyleCnt="0"/>
      <dgm:spPr/>
    </dgm:pt>
    <dgm:pt modelId="{94F51F15-15FF-493A-9293-04CDB22A1F01}" type="pres">
      <dgm:prSet presAssocID="{4F3D5475-C749-4215-B7A4-3253772689D4}" presName="aNode" presStyleLbl="fgAcc1" presStyleIdx="0" presStyleCnt="4" custScaleX="164131" custScaleY="163258" custLinFactNeighborX="941" custLinFactNeighborY="29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AB0980-6AE5-496E-ACFF-8FE3FEEC39E7}" type="pres">
      <dgm:prSet presAssocID="{4F3D5475-C749-4215-B7A4-3253772689D4}" presName="aSpace" presStyleCnt="0"/>
      <dgm:spPr/>
    </dgm:pt>
    <dgm:pt modelId="{2DCF99D0-C3C0-47C6-A439-E4851BB47170}" type="pres">
      <dgm:prSet presAssocID="{F6FE69A2-036E-45A8-AE52-6596E7AFEF47}" presName="aNode" presStyleLbl="fgAcc1" presStyleIdx="1" presStyleCnt="4" custScaleX="165260" custScaleY="14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39B4E7-3189-414A-AD8A-2F7F1C2DC91B}" type="pres">
      <dgm:prSet presAssocID="{F6FE69A2-036E-45A8-AE52-6596E7AFEF47}" presName="aSpace" presStyleCnt="0"/>
      <dgm:spPr/>
    </dgm:pt>
    <dgm:pt modelId="{031C3690-1D79-4C4A-A668-E2EBDCB40C3A}" type="pres">
      <dgm:prSet presAssocID="{6CA4F42E-46BF-4FD9-AAFD-789C64180BA1}" presName="aNode" presStyleLbl="fgAcc1" presStyleIdx="2" presStyleCnt="4" custScaleX="164695" custScaleY="137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11065-712C-4512-A616-185C6009798E}" type="pres">
      <dgm:prSet presAssocID="{6CA4F42E-46BF-4FD9-AAFD-789C64180BA1}" presName="aSpace" presStyleCnt="0"/>
      <dgm:spPr/>
    </dgm:pt>
    <dgm:pt modelId="{0C92CDDC-11C6-42BB-88E9-35666C113AC1}" type="pres">
      <dgm:prSet presAssocID="{CF07DCF0-6064-4556-B0D8-78D99F179D79}" presName="aNode" presStyleLbl="fgAcc1" presStyleIdx="3" presStyleCnt="4" custScaleX="173018" custScaleY="87437" custLinFactY="15858" custLinFactNeighborX="-2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D09EB-E8FD-4112-A8FC-56C7247492CA}" type="pres">
      <dgm:prSet presAssocID="{CF07DCF0-6064-4556-B0D8-78D99F179D79}" presName="aSpace" presStyleCnt="0"/>
      <dgm:spPr/>
    </dgm:pt>
  </dgm:ptLst>
  <dgm:cxnLst>
    <dgm:cxn modelId="{BCC97A94-91A2-4D30-84F1-44990F65F78E}" srcId="{CE143C85-2484-4BDF-9994-272E22D15C72}" destId="{CF07DCF0-6064-4556-B0D8-78D99F179D79}" srcOrd="3" destOrd="0" parTransId="{524A3C49-B9A6-4BB6-8FE7-6321D3C5CB08}" sibTransId="{09CFA9CB-1294-4E35-A100-2A6FCA263CA1}"/>
    <dgm:cxn modelId="{7D5B36A7-8772-4D94-89F8-F9A43019687F}" type="presOf" srcId="{6CA4F42E-46BF-4FD9-AAFD-789C64180BA1}" destId="{031C3690-1D79-4C4A-A668-E2EBDCB40C3A}" srcOrd="0" destOrd="0" presId="urn:microsoft.com/office/officeart/2005/8/layout/pyramid2"/>
    <dgm:cxn modelId="{28E5F59C-74E6-435A-9E63-81B61B7805D8}" type="presOf" srcId="{4F3D5475-C749-4215-B7A4-3253772689D4}" destId="{94F51F15-15FF-493A-9293-04CDB22A1F01}" srcOrd="0" destOrd="0" presId="urn:microsoft.com/office/officeart/2005/8/layout/pyramid2"/>
    <dgm:cxn modelId="{EC9DC095-3684-4C03-BFAB-DCC5312F1436}" srcId="{CE143C85-2484-4BDF-9994-272E22D15C72}" destId="{4F3D5475-C749-4215-B7A4-3253772689D4}" srcOrd="0" destOrd="0" parTransId="{27A5528A-C7DF-4A3D-92E6-C2EEF4F19E46}" sibTransId="{C46E76F6-E50D-45B5-B8CF-44BCCA169AD0}"/>
    <dgm:cxn modelId="{9EBB3B48-E6CE-4B98-BD5D-8D882978EC28}" type="presOf" srcId="{CE143C85-2484-4BDF-9994-272E22D15C72}" destId="{34371905-8167-4162-BDFA-0A66A2295DD1}" srcOrd="0" destOrd="0" presId="urn:microsoft.com/office/officeart/2005/8/layout/pyramid2"/>
    <dgm:cxn modelId="{31820770-3C70-4D29-BA25-091041B4EBCB}" srcId="{CE143C85-2484-4BDF-9994-272E22D15C72}" destId="{F6FE69A2-036E-45A8-AE52-6596E7AFEF47}" srcOrd="1" destOrd="0" parTransId="{9080FF66-E55C-4C9F-B075-DE19AC268867}" sibTransId="{D9F6A46E-D987-45EF-BEB4-A173A7DD7957}"/>
    <dgm:cxn modelId="{BD2A8B1B-CB80-434B-A1B4-7AB2E844F74E}" type="presOf" srcId="{F6FE69A2-036E-45A8-AE52-6596E7AFEF47}" destId="{2DCF99D0-C3C0-47C6-A439-E4851BB47170}" srcOrd="0" destOrd="0" presId="urn:microsoft.com/office/officeart/2005/8/layout/pyramid2"/>
    <dgm:cxn modelId="{CDD242C5-4A2E-4003-886D-8D96D51E63F8}" srcId="{CE143C85-2484-4BDF-9994-272E22D15C72}" destId="{6CA4F42E-46BF-4FD9-AAFD-789C64180BA1}" srcOrd="2" destOrd="0" parTransId="{44458D67-22A5-4A73-B173-E9B922AC2C79}" sibTransId="{375965B8-4CD2-4BB1-A77C-83155874981E}"/>
    <dgm:cxn modelId="{2DA15D02-C069-4CAA-854D-7DCB8B65058D}" type="presOf" srcId="{CF07DCF0-6064-4556-B0D8-78D99F179D79}" destId="{0C92CDDC-11C6-42BB-88E9-35666C113AC1}" srcOrd="0" destOrd="0" presId="urn:microsoft.com/office/officeart/2005/8/layout/pyramid2"/>
    <dgm:cxn modelId="{49779A13-57A5-4270-BFA1-95A0B83FA5D9}" type="presParOf" srcId="{34371905-8167-4162-BDFA-0A66A2295DD1}" destId="{34E5F13F-BBF2-4935-8EB0-732496DDA86F}" srcOrd="0" destOrd="0" presId="urn:microsoft.com/office/officeart/2005/8/layout/pyramid2"/>
    <dgm:cxn modelId="{66523141-AB51-451C-9513-ED8CDFFBF0E4}" type="presParOf" srcId="{34371905-8167-4162-BDFA-0A66A2295DD1}" destId="{04726685-359E-4FDE-9918-B765E7A7DADC}" srcOrd="1" destOrd="0" presId="urn:microsoft.com/office/officeart/2005/8/layout/pyramid2"/>
    <dgm:cxn modelId="{D19F9D70-A883-4A79-9826-207418F4F7C8}" type="presParOf" srcId="{04726685-359E-4FDE-9918-B765E7A7DADC}" destId="{94F51F15-15FF-493A-9293-04CDB22A1F01}" srcOrd="0" destOrd="0" presId="urn:microsoft.com/office/officeart/2005/8/layout/pyramid2"/>
    <dgm:cxn modelId="{CDADFB30-03E6-48DE-93AF-267AEAA966F8}" type="presParOf" srcId="{04726685-359E-4FDE-9918-B765E7A7DADC}" destId="{02AB0980-6AE5-496E-ACFF-8FE3FEEC39E7}" srcOrd="1" destOrd="0" presId="urn:microsoft.com/office/officeart/2005/8/layout/pyramid2"/>
    <dgm:cxn modelId="{FF06DA11-D26D-4D29-BB77-70C755DB38B6}" type="presParOf" srcId="{04726685-359E-4FDE-9918-B765E7A7DADC}" destId="{2DCF99D0-C3C0-47C6-A439-E4851BB47170}" srcOrd="2" destOrd="0" presId="urn:microsoft.com/office/officeart/2005/8/layout/pyramid2"/>
    <dgm:cxn modelId="{32B13312-6A79-44FB-9FBD-48964692C10A}" type="presParOf" srcId="{04726685-359E-4FDE-9918-B765E7A7DADC}" destId="{E439B4E7-3189-414A-AD8A-2F7F1C2DC91B}" srcOrd="3" destOrd="0" presId="urn:microsoft.com/office/officeart/2005/8/layout/pyramid2"/>
    <dgm:cxn modelId="{2178E2E3-FFB2-42DC-B5B3-D79D42A47F91}" type="presParOf" srcId="{04726685-359E-4FDE-9918-B765E7A7DADC}" destId="{031C3690-1D79-4C4A-A668-E2EBDCB40C3A}" srcOrd="4" destOrd="0" presId="urn:microsoft.com/office/officeart/2005/8/layout/pyramid2"/>
    <dgm:cxn modelId="{A79D6080-E161-4DAA-A0B6-963A5B8D9A67}" type="presParOf" srcId="{04726685-359E-4FDE-9918-B765E7A7DADC}" destId="{75411065-712C-4512-A616-185C6009798E}" srcOrd="5" destOrd="0" presId="urn:microsoft.com/office/officeart/2005/8/layout/pyramid2"/>
    <dgm:cxn modelId="{CA23BB69-D536-4E48-BAB0-72AA0CB352EC}" type="presParOf" srcId="{04726685-359E-4FDE-9918-B765E7A7DADC}" destId="{0C92CDDC-11C6-42BB-88E9-35666C113AC1}" srcOrd="6" destOrd="0" presId="urn:microsoft.com/office/officeart/2005/8/layout/pyramid2"/>
    <dgm:cxn modelId="{6B380941-41D0-4FCE-8CCA-651D53E5BF28}" type="presParOf" srcId="{04726685-359E-4FDE-9918-B765E7A7DADC}" destId="{7FBD09EB-E8FD-4112-A8FC-56C7247492CA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736104-A686-4E8F-A903-DDEA524E33C0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</dgm:pt>
    <dgm:pt modelId="{90FDA3A1-ADB3-4F05-B635-4B142287A8A2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Неблагоприятные условия воспитания (асоциальная семья, воспитание по типу гиперопеки, неблагополучные социальные условия) 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1E20D40B-C342-4023-9698-C2F03AF237F1}" type="parTrans" cxnId="{470CFFB8-2B58-44A2-A073-9F2C223504A6}">
      <dgm:prSet/>
      <dgm:spPr/>
      <dgm:t>
        <a:bodyPr/>
        <a:lstStyle/>
        <a:p>
          <a:endParaRPr lang="ru-RU"/>
        </a:p>
      </dgm:t>
    </dgm:pt>
    <dgm:pt modelId="{EB0ACC18-4FCB-4273-98DB-73E0FEB0C3D4}" type="sibTrans" cxnId="{470CFFB8-2B58-44A2-A073-9F2C223504A6}">
      <dgm:prSet/>
      <dgm:spPr/>
      <dgm:t>
        <a:bodyPr/>
        <a:lstStyle/>
        <a:p>
          <a:endParaRPr lang="ru-RU"/>
        </a:p>
      </dgm:t>
    </dgm:pt>
    <dgm:pt modelId="{C2B0CEC7-9720-4CDB-BCFA-EFE243710973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Стойкие отклонения нервно – психической  сферы, что обусловливает патологическое развитие личности. 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A34D037F-5A44-448B-837A-B8851249EE28}" type="parTrans" cxnId="{74D0EFDA-6E7E-4291-A139-41C2E77B9952}">
      <dgm:prSet/>
      <dgm:spPr/>
      <dgm:t>
        <a:bodyPr/>
        <a:lstStyle/>
        <a:p>
          <a:endParaRPr lang="ru-RU"/>
        </a:p>
      </dgm:t>
    </dgm:pt>
    <dgm:pt modelId="{8D880AC8-39B0-4387-817C-63D3CCCC4290}" type="sibTrans" cxnId="{74D0EFDA-6E7E-4291-A139-41C2E77B9952}">
      <dgm:prSet/>
      <dgm:spPr/>
      <dgm:t>
        <a:bodyPr/>
        <a:lstStyle/>
        <a:p>
          <a:endParaRPr lang="ru-RU"/>
        </a:p>
      </dgm:t>
    </dgm:pt>
    <dgm:pt modelId="{945AE937-A020-4302-8DC7-12C02430BA83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Патологическая незрелость эмоционально-волевой сферы сочетается с недостаточным уровнем знаний и бедностью представлений 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2DA2CE43-6F08-4190-BCCE-D5366F5C7969}" type="parTrans" cxnId="{71068D08-F1A5-47DB-92CE-E74AE9B6258A}">
      <dgm:prSet/>
      <dgm:spPr/>
      <dgm:t>
        <a:bodyPr/>
        <a:lstStyle/>
        <a:p>
          <a:endParaRPr lang="ru-RU"/>
        </a:p>
      </dgm:t>
    </dgm:pt>
    <dgm:pt modelId="{44D72605-34D2-46D4-90F9-94E0215A9887}" type="sibTrans" cxnId="{71068D08-F1A5-47DB-92CE-E74AE9B6258A}">
      <dgm:prSet/>
      <dgm:spPr/>
      <dgm:t>
        <a:bodyPr/>
        <a:lstStyle/>
        <a:p>
          <a:endParaRPr lang="ru-RU"/>
        </a:p>
      </dgm:t>
    </dgm:pt>
    <dgm:pt modelId="{5F4F5BCD-598D-48E7-9EF6-3A2B12E8D29E}" type="pres">
      <dgm:prSet presAssocID="{54736104-A686-4E8F-A903-DDEA524E33C0}" presName="compositeShape" presStyleCnt="0">
        <dgm:presLayoutVars>
          <dgm:dir/>
          <dgm:resizeHandles/>
        </dgm:presLayoutVars>
      </dgm:prSet>
      <dgm:spPr/>
    </dgm:pt>
    <dgm:pt modelId="{27AA8687-E450-48A4-BEF8-9A6549E77197}" type="pres">
      <dgm:prSet presAssocID="{54736104-A686-4E8F-A903-DDEA524E33C0}" presName="pyramid" presStyleLbl="node1" presStyleIdx="0" presStyleCnt="1"/>
      <dgm:spPr/>
    </dgm:pt>
    <dgm:pt modelId="{4BFC6F76-3A00-4E34-A9E7-E593EB095177}" type="pres">
      <dgm:prSet presAssocID="{54736104-A686-4E8F-A903-DDEA524E33C0}" presName="theList" presStyleCnt="0"/>
      <dgm:spPr/>
    </dgm:pt>
    <dgm:pt modelId="{4C9680CA-FAF9-480A-BAA1-19EC773D5AD0}" type="pres">
      <dgm:prSet presAssocID="{90FDA3A1-ADB3-4F05-B635-4B142287A8A2}" presName="aNode" presStyleLbl="fgAcc1" presStyleIdx="0" presStyleCnt="3" custScaleX="172774" custScaleY="88864" custLinFactY="12476" custLinFactNeighborX="-167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8B1B9-0019-4FC3-BC3A-513CC37778BB}" type="pres">
      <dgm:prSet presAssocID="{90FDA3A1-ADB3-4F05-B635-4B142287A8A2}" presName="aSpace" presStyleCnt="0"/>
      <dgm:spPr/>
    </dgm:pt>
    <dgm:pt modelId="{04FA45C0-7F6E-4223-819F-ABEA3664C460}" type="pres">
      <dgm:prSet presAssocID="{C2B0CEC7-9720-4CDB-BCFA-EFE243710973}" presName="aNode" presStyleLbl="fgAcc1" presStyleIdx="1" presStyleCnt="3" custScaleX="172344" custScaleY="77233" custLinFactY="12657" custLinFactNeighborX="29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59D57-4D4A-416E-96E7-9D1CE87BBCD4}" type="pres">
      <dgm:prSet presAssocID="{C2B0CEC7-9720-4CDB-BCFA-EFE243710973}" presName="aSpace" presStyleCnt="0"/>
      <dgm:spPr/>
    </dgm:pt>
    <dgm:pt modelId="{B94DB816-1692-42C6-91D5-A813317E88A1}" type="pres">
      <dgm:prSet presAssocID="{945AE937-A020-4302-8DC7-12C02430BA83}" presName="aNode" presStyleLbl="fgAcc1" presStyleIdx="2" presStyleCnt="3" custScaleX="168072" custScaleY="97705" custLinFactY="14725" custLinFactNeighborX="14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D00D1-6793-4FD8-9A7A-10071ED12657}" type="pres">
      <dgm:prSet presAssocID="{945AE937-A020-4302-8DC7-12C02430BA83}" presName="aSpace" presStyleCnt="0"/>
      <dgm:spPr/>
    </dgm:pt>
  </dgm:ptLst>
  <dgm:cxnLst>
    <dgm:cxn modelId="{71068D08-F1A5-47DB-92CE-E74AE9B6258A}" srcId="{54736104-A686-4E8F-A903-DDEA524E33C0}" destId="{945AE937-A020-4302-8DC7-12C02430BA83}" srcOrd="2" destOrd="0" parTransId="{2DA2CE43-6F08-4190-BCCE-D5366F5C7969}" sibTransId="{44D72605-34D2-46D4-90F9-94E0215A9887}"/>
    <dgm:cxn modelId="{3BC17EAE-E014-4900-BD9B-BF059FF1D173}" type="presOf" srcId="{945AE937-A020-4302-8DC7-12C02430BA83}" destId="{B94DB816-1692-42C6-91D5-A813317E88A1}" srcOrd="0" destOrd="0" presId="urn:microsoft.com/office/officeart/2005/8/layout/pyramid2"/>
    <dgm:cxn modelId="{74D0EFDA-6E7E-4291-A139-41C2E77B9952}" srcId="{54736104-A686-4E8F-A903-DDEA524E33C0}" destId="{C2B0CEC7-9720-4CDB-BCFA-EFE243710973}" srcOrd="1" destOrd="0" parTransId="{A34D037F-5A44-448B-837A-B8851249EE28}" sibTransId="{8D880AC8-39B0-4387-817C-63D3CCCC4290}"/>
    <dgm:cxn modelId="{470CFFB8-2B58-44A2-A073-9F2C223504A6}" srcId="{54736104-A686-4E8F-A903-DDEA524E33C0}" destId="{90FDA3A1-ADB3-4F05-B635-4B142287A8A2}" srcOrd="0" destOrd="0" parTransId="{1E20D40B-C342-4023-9698-C2F03AF237F1}" sibTransId="{EB0ACC18-4FCB-4273-98DB-73E0FEB0C3D4}"/>
    <dgm:cxn modelId="{CE2A70C4-2386-4ED1-8425-520C599A4698}" type="presOf" srcId="{C2B0CEC7-9720-4CDB-BCFA-EFE243710973}" destId="{04FA45C0-7F6E-4223-819F-ABEA3664C460}" srcOrd="0" destOrd="0" presId="urn:microsoft.com/office/officeart/2005/8/layout/pyramid2"/>
    <dgm:cxn modelId="{F916C2F6-BAF8-43F9-9448-D3B2124828CB}" type="presOf" srcId="{90FDA3A1-ADB3-4F05-B635-4B142287A8A2}" destId="{4C9680CA-FAF9-480A-BAA1-19EC773D5AD0}" srcOrd="0" destOrd="0" presId="urn:microsoft.com/office/officeart/2005/8/layout/pyramid2"/>
    <dgm:cxn modelId="{57CD9722-FD83-4002-AC51-648DAA214DAA}" type="presOf" srcId="{54736104-A686-4E8F-A903-DDEA524E33C0}" destId="{5F4F5BCD-598D-48E7-9EF6-3A2B12E8D29E}" srcOrd="0" destOrd="0" presId="urn:microsoft.com/office/officeart/2005/8/layout/pyramid2"/>
    <dgm:cxn modelId="{13059336-6404-4F86-A3FC-BB8FFAD1EC9D}" type="presParOf" srcId="{5F4F5BCD-598D-48E7-9EF6-3A2B12E8D29E}" destId="{27AA8687-E450-48A4-BEF8-9A6549E77197}" srcOrd="0" destOrd="0" presId="urn:microsoft.com/office/officeart/2005/8/layout/pyramid2"/>
    <dgm:cxn modelId="{F9E5B55D-D405-47E4-853A-92FD399F9C06}" type="presParOf" srcId="{5F4F5BCD-598D-48E7-9EF6-3A2B12E8D29E}" destId="{4BFC6F76-3A00-4E34-A9E7-E593EB095177}" srcOrd="1" destOrd="0" presId="urn:microsoft.com/office/officeart/2005/8/layout/pyramid2"/>
    <dgm:cxn modelId="{64F5C6AC-B634-4744-BC18-99DD06C54F36}" type="presParOf" srcId="{4BFC6F76-3A00-4E34-A9E7-E593EB095177}" destId="{4C9680CA-FAF9-480A-BAA1-19EC773D5AD0}" srcOrd="0" destOrd="0" presId="urn:microsoft.com/office/officeart/2005/8/layout/pyramid2"/>
    <dgm:cxn modelId="{177CD629-438D-4556-981F-75D500BB9CEB}" type="presParOf" srcId="{4BFC6F76-3A00-4E34-A9E7-E593EB095177}" destId="{BE58B1B9-0019-4FC3-BC3A-513CC37778BB}" srcOrd="1" destOrd="0" presId="urn:microsoft.com/office/officeart/2005/8/layout/pyramid2"/>
    <dgm:cxn modelId="{4E169C42-AC53-47C9-9D3F-C0F9C7BAC751}" type="presParOf" srcId="{4BFC6F76-3A00-4E34-A9E7-E593EB095177}" destId="{04FA45C0-7F6E-4223-819F-ABEA3664C460}" srcOrd="2" destOrd="0" presId="urn:microsoft.com/office/officeart/2005/8/layout/pyramid2"/>
    <dgm:cxn modelId="{1FCE6BFD-60AA-4D02-8DDE-33FF0FD24FDD}" type="presParOf" srcId="{4BFC6F76-3A00-4E34-A9E7-E593EB095177}" destId="{D0259D57-4D4A-416E-96E7-9D1CE87BBCD4}" srcOrd="3" destOrd="0" presId="urn:microsoft.com/office/officeart/2005/8/layout/pyramid2"/>
    <dgm:cxn modelId="{A2A73731-3E6A-4A78-8C34-75F0A4ECFF58}" type="presParOf" srcId="{4BFC6F76-3A00-4E34-A9E7-E593EB095177}" destId="{B94DB816-1692-42C6-91D5-A813317E88A1}" srcOrd="4" destOrd="0" presId="urn:microsoft.com/office/officeart/2005/8/layout/pyramid2"/>
    <dgm:cxn modelId="{818894DC-22F7-4CCD-8ED7-7FA8A0FD0BD3}" type="presParOf" srcId="{4BFC6F76-3A00-4E34-A9E7-E593EB095177}" destId="{24BD00D1-6793-4FD8-9A7A-10071ED1265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5842F7-C64D-4E99-91E3-07232413FDD0}" type="doc">
      <dgm:prSet loTypeId="urn:microsoft.com/office/officeart/2005/8/layout/pyramid2" loCatId="list" qsTypeId="urn:microsoft.com/office/officeart/2005/8/quickstyle/simple1" qsCatId="simple" csTypeId="urn:microsoft.com/office/officeart/2005/8/colors/accent4_4" csCatId="accent4" phldr="1"/>
      <dgm:spPr/>
    </dgm:pt>
    <dgm:pt modelId="{59333F0A-3766-4632-A2A0-1F17F663F2B5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Органическое поражение ЦНС на ранних этапах онтогенеза (конкретными причинами являются: патология беременности и родов, интоксикация, инфекции, травмы ЦНС в первые годы жизни ребенка).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54FF3491-3669-4814-99EE-573477F7766B}" type="parTrans" cxnId="{104527AB-A4FB-46F0-938A-31DE4901CEB5}">
      <dgm:prSet/>
      <dgm:spPr/>
      <dgm:t>
        <a:bodyPr/>
        <a:lstStyle/>
        <a:p>
          <a:endParaRPr lang="ru-RU"/>
        </a:p>
      </dgm:t>
    </dgm:pt>
    <dgm:pt modelId="{07F63E21-11F2-4002-9F2F-E4E17DDE4BD0}" type="sibTrans" cxnId="{104527AB-A4FB-46F0-938A-31DE4901CEB5}">
      <dgm:prSet/>
      <dgm:spPr/>
      <dgm:t>
        <a:bodyPr/>
        <a:lstStyle/>
        <a:p>
          <a:endParaRPr lang="ru-RU"/>
        </a:p>
      </dgm:t>
    </dgm:pt>
    <dgm:pt modelId="{3081E844-0B0F-4F80-ADB3-DB1F24165619}">
      <dgm:prSet phldrT="[Текст]" custT="1"/>
      <dgm:spPr/>
      <dgm:t>
        <a:bodyPr/>
        <a:lstStyle/>
        <a:p>
          <a:r>
            <a:rPr lang="ru-RU" sz="2000" dirty="0" smtClean="0">
              <a:latin typeface="Comic Sans MS" pitchFamily="66" charset="0"/>
              <a:cs typeface="Times New Roman" pitchFamily="18" charset="0"/>
            </a:rPr>
            <a:t>При этой форме ЗПР, наряду с признаками замедления темпа развития, имеются и симптомы повреждения ЦНС</a:t>
          </a:r>
          <a:endParaRPr lang="ru-RU" sz="2000" dirty="0">
            <a:latin typeface="Comic Sans MS" pitchFamily="66" charset="0"/>
            <a:cs typeface="Times New Roman" pitchFamily="18" charset="0"/>
          </a:endParaRPr>
        </a:p>
      </dgm:t>
    </dgm:pt>
    <dgm:pt modelId="{F33636B7-2F46-43F6-B4EB-6F8003495D04}" type="parTrans" cxnId="{B7D03139-DB47-4AED-BA48-31FD03D92911}">
      <dgm:prSet/>
      <dgm:spPr/>
      <dgm:t>
        <a:bodyPr/>
        <a:lstStyle/>
        <a:p>
          <a:endParaRPr lang="ru-RU"/>
        </a:p>
      </dgm:t>
    </dgm:pt>
    <dgm:pt modelId="{3B384436-0DF3-4F81-A2AB-E76E625C8258}" type="sibTrans" cxnId="{B7D03139-DB47-4AED-BA48-31FD03D92911}">
      <dgm:prSet/>
      <dgm:spPr/>
      <dgm:t>
        <a:bodyPr/>
        <a:lstStyle/>
        <a:p>
          <a:endParaRPr lang="ru-RU"/>
        </a:p>
      </dgm:t>
    </dgm:pt>
    <dgm:pt modelId="{6CEFE58B-D142-4B2E-9573-7DA8939B6089}" type="pres">
      <dgm:prSet presAssocID="{AF5842F7-C64D-4E99-91E3-07232413FDD0}" presName="compositeShape" presStyleCnt="0">
        <dgm:presLayoutVars>
          <dgm:dir/>
          <dgm:resizeHandles/>
        </dgm:presLayoutVars>
      </dgm:prSet>
      <dgm:spPr/>
    </dgm:pt>
    <dgm:pt modelId="{4330F6AE-70ED-4D54-8395-44E40D86E973}" type="pres">
      <dgm:prSet presAssocID="{AF5842F7-C64D-4E99-91E3-07232413FDD0}" presName="pyramid" presStyleLbl="node1" presStyleIdx="0" presStyleCnt="1"/>
      <dgm:spPr>
        <a:solidFill>
          <a:schemeClr val="accent4">
            <a:lumMod val="50000"/>
          </a:schemeClr>
        </a:solidFill>
      </dgm:spPr>
    </dgm:pt>
    <dgm:pt modelId="{B43474E9-2610-4C94-9F88-E23763938E15}" type="pres">
      <dgm:prSet presAssocID="{AF5842F7-C64D-4E99-91E3-07232413FDD0}" presName="theList" presStyleCnt="0"/>
      <dgm:spPr/>
    </dgm:pt>
    <dgm:pt modelId="{9E5C4961-7763-4CFB-B4C8-9A053605BDA7}" type="pres">
      <dgm:prSet presAssocID="{59333F0A-3766-4632-A2A0-1F17F663F2B5}" presName="aNode" presStyleLbl="fgAcc1" presStyleIdx="0" presStyleCnt="2" custScaleX="158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BDFF3-17E0-4FFE-B387-C294C4DC75AB}" type="pres">
      <dgm:prSet presAssocID="{59333F0A-3766-4632-A2A0-1F17F663F2B5}" presName="aSpace" presStyleCnt="0"/>
      <dgm:spPr/>
    </dgm:pt>
    <dgm:pt modelId="{38D789FA-85FC-4863-8173-FB7D7441988C}" type="pres">
      <dgm:prSet presAssocID="{3081E844-0B0F-4F80-ADB3-DB1F24165619}" presName="aNode" presStyleLbl="fgAcc1" presStyleIdx="1" presStyleCnt="2" custScaleX="163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B8C5A4-AB19-4247-BE7A-ADCC9A73717F}" type="pres">
      <dgm:prSet presAssocID="{3081E844-0B0F-4F80-ADB3-DB1F24165619}" presName="aSpace" presStyleCnt="0"/>
      <dgm:spPr/>
    </dgm:pt>
  </dgm:ptLst>
  <dgm:cxnLst>
    <dgm:cxn modelId="{41BA417B-33F1-4895-8C84-D4D73387F6E4}" type="presOf" srcId="{3081E844-0B0F-4F80-ADB3-DB1F24165619}" destId="{38D789FA-85FC-4863-8173-FB7D7441988C}" srcOrd="0" destOrd="0" presId="urn:microsoft.com/office/officeart/2005/8/layout/pyramid2"/>
    <dgm:cxn modelId="{778D1CE1-3AA1-4677-A876-F581D7F5AAFB}" type="presOf" srcId="{AF5842F7-C64D-4E99-91E3-07232413FDD0}" destId="{6CEFE58B-D142-4B2E-9573-7DA8939B6089}" srcOrd="0" destOrd="0" presId="urn:microsoft.com/office/officeart/2005/8/layout/pyramid2"/>
    <dgm:cxn modelId="{8BE651A6-8C93-4940-9B12-43419809C695}" type="presOf" srcId="{59333F0A-3766-4632-A2A0-1F17F663F2B5}" destId="{9E5C4961-7763-4CFB-B4C8-9A053605BDA7}" srcOrd="0" destOrd="0" presId="urn:microsoft.com/office/officeart/2005/8/layout/pyramid2"/>
    <dgm:cxn modelId="{B7D03139-DB47-4AED-BA48-31FD03D92911}" srcId="{AF5842F7-C64D-4E99-91E3-07232413FDD0}" destId="{3081E844-0B0F-4F80-ADB3-DB1F24165619}" srcOrd="1" destOrd="0" parTransId="{F33636B7-2F46-43F6-B4EB-6F8003495D04}" sibTransId="{3B384436-0DF3-4F81-A2AB-E76E625C8258}"/>
    <dgm:cxn modelId="{104527AB-A4FB-46F0-938A-31DE4901CEB5}" srcId="{AF5842F7-C64D-4E99-91E3-07232413FDD0}" destId="{59333F0A-3766-4632-A2A0-1F17F663F2B5}" srcOrd="0" destOrd="0" parTransId="{54FF3491-3669-4814-99EE-573477F7766B}" sibTransId="{07F63E21-11F2-4002-9F2F-E4E17DDE4BD0}"/>
    <dgm:cxn modelId="{65298646-418E-4331-8D9E-A87D4430D8E5}" type="presParOf" srcId="{6CEFE58B-D142-4B2E-9573-7DA8939B6089}" destId="{4330F6AE-70ED-4D54-8395-44E40D86E973}" srcOrd="0" destOrd="0" presId="urn:microsoft.com/office/officeart/2005/8/layout/pyramid2"/>
    <dgm:cxn modelId="{D3E54A12-D9CD-48E0-95FD-6FFAFE9CA2BA}" type="presParOf" srcId="{6CEFE58B-D142-4B2E-9573-7DA8939B6089}" destId="{B43474E9-2610-4C94-9F88-E23763938E15}" srcOrd="1" destOrd="0" presId="urn:microsoft.com/office/officeart/2005/8/layout/pyramid2"/>
    <dgm:cxn modelId="{4BAC2101-88E6-47EC-A524-764989CE209C}" type="presParOf" srcId="{B43474E9-2610-4C94-9F88-E23763938E15}" destId="{9E5C4961-7763-4CFB-B4C8-9A053605BDA7}" srcOrd="0" destOrd="0" presId="urn:microsoft.com/office/officeart/2005/8/layout/pyramid2"/>
    <dgm:cxn modelId="{CE369156-3604-40EA-BC98-023C083929FC}" type="presParOf" srcId="{B43474E9-2610-4C94-9F88-E23763938E15}" destId="{C6ABDFF3-17E0-4FFE-B387-C294C4DC75AB}" srcOrd="1" destOrd="0" presId="urn:microsoft.com/office/officeart/2005/8/layout/pyramid2"/>
    <dgm:cxn modelId="{523A9DB0-A4FB-4071-91E1-CC4035C105FA}" type="presParOf" srcId="{B43474E9-2610-4C94-9F88-E23763938E15}" destId="{38D789FA-85FC-4863-8173-FB7D7441988C}" srcOrd="2" destOrd="0" presId="urn:microsoft.com/office/officeart/2005/8/layout/pyramid2"/>
    <dgm:cxn modelId="{5AB58AD8-6471-4A83-9F76-5AB8372A646D}" type="presParOf" srcId="{B43474E9-2610-4C94-9F88-E23763938E15}" destId="{DEB8C5A4-AB19-4247-BE7A-ADCC9A73717F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A4921-C932-4613-AD93-93A43D2DC405}">
      <dsp:nvSpPr>
        <dsp:cNvPr id="0" name=""/>
        <dsp:cNvSpPr/>
      </dsp:nvSpPr>
      <dsp:spPr>
        <a:xfrm>
          <a:off x="647821" y="49281"/>
          <a:ext cx="2771222" cy="692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mic Sans MS" pitchFamily="66" charset="0"/>
            </a:rPr>
            <a:t>Биологические</a:t>
          </a:r>
          <a:endParaRPr lang="ru-RU" sz="2800" kern="1200" dirty="0">
            <a:latin typeface="Comic Sans MS" pitchFamily="66" charset="0"/>
          </a:endParaRPr>
        </a:p>
      </dsp:txBody>
      <dsp:txXfrm>
        <a:off x="668113" y="69573"/>
        <a:ext cx="2730638" cy="652221"/>
      </dsp:txXfrm>
    </dsp:sp>
    <dsp:sp modelId="{BCECEC09-FF06-4849-B0A1-675B2EDBC120}">
      <dsp:nvSpPr>
        <dsp:cNvPr id="0" name=""/>
        <dsp:cNvSpPr/>
      </dsp:nvSpPr>
      <dsp:spPr>
        <a:xfrm rot="5400000">
          <a:off x="1972812" y="802707"/>
          <a:ext cx="121240" cy="1212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7B762-100B-4889-A8E8-393E00B1B1D6}">
      <dsp:nvSpPr>
        <dsp:cNvPr id="0" name=""/>
        <dsp:cNvSpPr/>
      </dsp:nvSpPr>
      <dsp:spPr>
        <a:xfrm>
          <a:off x="2168" y="984569"/>
          <a:ext cx="4062528" cy="3604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патология беременности 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2724" y="995125"/>
        <a:ext cx="4041416" cy="339292"/>
      </dsp:txXfrm>
    </dsp:sp>
    <dsp:sp modelId="{62456C18-FA50-4086-98B1-283FFB647757}">
      <dsp:nvSpPr>
        <dsp:cNvPr id="0" name=""/>
        <dsp:cNvSpPr/>
      </dsp:nvSpPr>
      <dsp:spPr>
        <a:xfrm rot="5032151">
          <a:off x="2051098" y="1353714"/>
          <a:ext cx="18280" cy="1212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C58E5-8F20-4091-9149-B32CD0102AAB}">
      <dsp:nvSpPr>
        <dsp:cNvPr id="0" name=""/>
        <dsp:cNvSpPr/>
      </dsp:nvSpPr>
      <dsp:spPr>
        <a:xfrm>
          <a:off x="52521" y="1483697"/>
          <a:ext cx="4062528" cy="2997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Недоношенность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61299" y="1492475"/>
        <a:ext cx="4044972" cy="282151"/>
      </dsp:txXfrm>
    </dsp:sp>
    <dsp:sp modelId="{21BBD824-9643-47A9-91E6-D554717F04BC}">
      <dsp:nvSpPr>
        <dsp:cNvPr id="0" name=""/>
        <dsp:cNvSpPr/>
      </dsp:nvSpPr>
      <dsp:spPr>
        <a:xfrm rot="5630717">
          <a:off x="1949187" y="1895904"/>
          <a:ext cx="225780" cy="1212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902AD-0439-4846-9448-6E3B7A629816}">
      <dsp:nvSpPr>
        <dsp:cNvPr id="0" name=""/>
        <dsp:cNvSpPr/>
      </dsp:nvSpPr>
      <dsp:spPr>
        <a:xfrm>
          <a:off x="2168" y="2129645"/>
          <a:ext cx="4062528" cy="5061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асфиксия и травмы при родах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6991" y="2144468"/>
        <a:ext cx="4032882" cy="476462"/>
      </dsp:txXfrm>
    </dsp:sp>
    <dsp:sp modelId="{760EB8EF-E171-4409-B37F-DB535E5BE107}">
      <dsp:nvSpPr>
        <dsp:cNvPr id="0" name=""/>
        <dsp:cNvSpPr/>
      </dsp:nvSpPr>
      <dsp:spPr>
        <a:xfrm rot="5264836">
          <a:off x="2013940" y="2668813"/>
          <a:ext cx="66264" cy="1212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99D3D-AD3E-46AF-BF72-37B22E7DFE52}">
      <dsp:nvSpPr>
        <dsp:cNvPr id="0" name=""/>
        <dsp:cNvSpPr/>
      </dsp:nvSpPr>
      <dsp:spPr>
        <a:xfrm>
          <a:off x="43902" y="2823114"/>
          <a:ext cx="4062528" cy="12410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заболевания инфекционного, токсического и травматического характера на ранних этапах развития ребенка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80250" y="2859462"/>
        <a:ext cx="3989832" cy="1168333"/>
      </dsp:txXfrm>
    </dsp:sp>
    <dsp:sp modelId="{9FA7BA2E-C59B-4E2B-9545-98BA1B6E9548}">
      <dsp:nvSpPr>
        <dsp:cNvPr id="0" name=""/>
        <dsp:cNvSpPr/>
      </dsp:nvSpPr>
      <dsp:spPr>
        <a:xfrm rot="5518771">
          <a:off x="1957349" y="4155182"/>
          <a:ext cx="182258" cy="1212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60C41-A2CF-4447-91D5-8DC2B1D4B1FD}">
      <dsp:nvSpPr>
        <dsp:cNvPr id="0" name=""/>
        <dsp:cNvSpPr/>
      </dsp:nvSpPr>
      <dsp:spPr>
        <a:xfrm>
          <a:off x="0" y="4367462"/>
          <a:ext cx="4062528" cy="69280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генетическая обусловленность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20292" y="4387754"/>
        <a:ext cx="4021944" cy="652221"/>
      </dsp:txXfrm>
    </dsp:sp>
    <dsp:sp modelId="{6A463A03-3BEA-4535-B45E-4AD69FC13F19}">
      <dsp:nvSpPr>
        <dsp:cNvPr id="0" name=""/>
        <dsp:cNvSpPr/>
      </dsp:nvSpPr>
      <dsp:spPr>
        <a:xfrm>
          <a:off x="5054480" y="49281"/>
          <a:ext cx="2771222" cy="6928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mic Sans MS" pitchFamily="66" charset="0"/>
            </a:rPr>
            <a:t>Социальные</a:t>
          </a:r>
          <a:endParaRPr lang="ru-RU" sz="2800" kern="1200" dirty="0">
            <a:latin typeface="Comic Sans MS" pitchFamily="66" charset="0"/>
          </a:endParaRPr>
        </a:p>
      </dsp:txBody>
      <dsp:txXfrm>
        <a:off x="5074772" y="69573"/>
        <a:ext cx="2730638" cy="652221"/>
      </dsp:txXfrm>
    </dsp:sp>
    <dsp:sp modelId="{D43AD038-1555-4359-8498-A6098EA5371A}">
      <dsp:nvSpPr>
        <dsp:cNvPr id="0" name=""/>
        <dsp:cNvSpPr/>
      </dsp:nvSpPr>
      <dsp:spPr>
        <a:xfrm rot="5400000">
          <a:off x="6379471" y="802707"/>
          <a:ext cx="121240" cy="1212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F974A-8D0A-44CC-849B-A668F21B6F4F}">
      <dsp:nvSpPr>
        <dsp:cNvPr id="0" name=""/>
        <dsp:cNvSpPr/>
      </dsp:nvSpPr>
      <dsp:spPr>
        <a:xfrm>
          <a:off x="4452668" y="984569"/>
          <a:ext cx="3974847" cy="69280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длительное ограничение жизнедеятельности ребенка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4472960" y="1004861"/>
        <a:ext cx="3934263" cy="652221"/>
      </dsp:txXfrm>
    </dsp:sp>
    <dsp:sp modelId="{C3F66B7E-40EB-4DF5-A058-374111E183B6}">
      <dsp:nvSpPr>
        <dsp:cNvPr id="0" name=""/>
        <dsp:cNvSpPr/>
      </dsp:nvSpPr>
      <dsp:spPr>
        <a:xfrm rot="5400000">
          <a:off x="6379471" y="1737995"/>
          <a:ext cx="121240" cy="12124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08B3D0-9B40-4E5D-8321-C683983FAD21}">
      <dsp:nvSpPr>
        <dsp:cNvPr id="0" name=""/>
        <dsp:cNvSpPr/>
      </dsp:nvSpPr>
      <dsp:spPr>
        <a:xfrm>
          <a:off x="4452668" y="1919856"/>
          <a:ext cx="3974847" cy="146515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неблагоприятные условия воспитания, частые психотравмирующие ситуации в жизни ребенка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4495581" y="1962769"/>
        <a:ext cx="3889021" cy="1379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24695B-A010-421D-9E6E-662572EB2132}">
      <dsp:nvSpPr>
        <dsp:cNvPr id="0" name=""/>
        <dsp:cNvSpPr/>
      </dsp:nvSpPr>
      <dsp:spPr>
        <a:xfrm>
          <a:off x="0" y="0"/>
          <a:ext cx="7780993" cy="1763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mic Sans MS" pitchFamily="66" charset="0"/>
              <a:cs typeface="Times New Roman" pitchFamily="18" charset="0"/>
            </a:rPr>
            <a:t>Основные клинические типы ЗПР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mic Sans MS" pitchFamily="66" charset="0"/>
              <a:cs typeface="Times New Roman" pitchFamily="18" charset="0"/>
            </a:rPr>
            <a:t>(Лебединская Клара  Самойлова, 1982)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 dirty="0"/>
        </a:p>
      </dsp:txBody>
      <dsp:txXfrm>
        <a:off x="51638" y="51638"/>
        <a:ext cx="7677717" cy="1659791"/>
      </dsp:txXfrm>
    </dsp:sp>
    <dsp:sp modelId="{4137EFAE-4D32-4975-AB42-F459F23549B2}">
      <dsp:nvSpPr>
        <dsp:cNvPr id="0" name=""/>
        <dsp:cNvSpPr/>
      </dsp:nvSpPr>
      <dsp:spPr>
        <a:xfrm>
          <a:off x="2874" y="1904548"/>
          <a:ext cx="3733681" cy="1763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Comic Sans MS" pitchFamily="66" charset="0"/>
              <a:cs typeface="Times New Roman" pitchFamily="18" charset="0"/>
            </a:rPr>
            <a:t>ЗПР конституционального происхождения </a:t>
          </a:r>
          <a:endParaRPr lang="ru-RU" sz="2800" kern="1200" dirty="0">
            <a:latin typeface="Comic Sans MS" pitchFamily="66" charset="0"/>
            <a:cs typeface="Times New Roman" pitchFamily="18" charset="0"/>
          </a:endParaRPr>
        </a:p>
      </dsp:txBody>
      <dsp:txXfrm>
        <a:off x="54512" y="1956186"/>
        <a:ext cx="3630405" cy="1659791"/>
      </dsp:txXfrm>
    </dsp:sp>
    <dsp:sp modelId="{893EA6E7-FA31-4467-BA04-0632B619F909}">
      <dsp:nvSpPr>
        <dsp:cNvPr id="0" name=""/>
        <dsp:cNvSpPr/>
      </dsp:nvSpPr>
      <dsp:spPr>
        <a:xfrm>
          <a:off x="2874" y="3805587"/>
          <a:ext cx="3733681" cy="1763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Comic Sans MS" pitchFamily="66" charset="0"/>
              <a:cs typeface="Times New Roman" pitchFamily="18" charset="0"/>
            </a:rPr>
            <a:t>ЗПР соматогенного происхождения</a:t>
          </a:r>
          <a:endParaRPr lang="ru-RU" sz="2900" kern="1200" dirty="0">
            <a:latin typeface="Comic Sans MS" pitchFamily="66" charset="0"/>
            <a:cs typeface="Times New Roman" pitchFamily="18" charset="0"/>
          </a:endParaRPr>
        </a:p>
      </dsp:txBody>
      <dsp:txXfrm>
        <a:off x="54512" y="3857225"/>
        <a:ext cx="3630405" cy="1659791"/>
      </dsp:txXfrm>
    </dsp:sp>
    <dsp:sp modelId="{35CF30CE-79FA-488E-9619-E39614D6A89C}">
      <dsp:nvSpPr>
        <dsp:cNvPr id="0" name=""/>
        <dsp:cNvSpPr/>
      </dsp:nvSpPr>
      <dsp:spPr>
        <a:xfrm>
          <a:off x="4050185" y="1904548"/>
          <a:ext cx="3733681" cy="1763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Comic Sans MS" pitchFamily="66" charset="0"/>
              <a:cs typeface="Times New Roman" pitchFamily="18" charset="0"/>
            </a:rPr>
            <a:t>ЗПР психогенного происхождения </a:t>
          </a:r>
          <a:endParaRPr lang="ru-RU" sz="2900" kern="1200" dirty="0">
            <a:latin typeface="Comic Sans MS" pitchFamily="66" charset="0"/>
            <a:cs typeface="Times New Roman" pitchFamily="18" charset="0"/>
          </a:endParaRPr>
        </a:p>
      </dsp:txBody>
      <dsp:txXfrm>
        <a:off x="4101823" y="1956186"/>
        <a:ext cx="3630405" cy="1659791"/>
      </dsp:txXfrm>
    </dsp:sp>
    <dsp:sp modelId="{59EFC347-9A79-4939-8E0F-04328F8C946F}">
      <dsp:nvSpPr>
        <dsp:cNvPr id="0" name=""/>
        <dsp:cNvSpPr/>
      </dsp:nvSpPr>
      <dsp:spPr>
        <a:xfrm>
          <a:off x="4050185" y="3805587"/>
          <a:ext cx="3733681" cy="17630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Comic Sans MS" pitchFamily="66" charset="0"/>
              <a:cs typeface="Times New Roman" pitchFamily="18" charset="0"/>
            </a:rPr>
            <a:t>ЗПР </a:t>
          </a:r>
          <a:r>
            <a:rPr lang="ru-RU" sz="2900" kern="1200" dirty="0" err="1" smtClean="0">
              <a:latin typeface="Comic Sans MS" pitchFamily="66" charset="0"/>
              <a:cs typeface="Times New Roman" pitchFamily="18" charset="0"/>
            </a:rPr>
            <a:t>церебрально</a:t>
          </a:r>
          <a:r>
            <a:rPr lang="ru-RU" sz="2900" kern="1200" dirty="0" smtClean="0">
              <a:latin typeface="Comic Sans MS" pitchFamily="66" charset="0"/>
              <a:cs typeface="Times New Roman" pitchFamily="18" charset="0"/>
            </a:rPr>
            <a:t> – органического генеза </a:t>
          </a:r>
          <a:endParaRPr lang="ru-RU" sz="2900" kern="1200" dirty="0">
            <a:latin typeface="Comic Sans MS" pitchFamily="66" charset="0"/>
            <a:cs typeface="Times New Roman" pitchFamily="18" charset="0"/>
          </a:endParaRPr>
        </a:p>
      </dsp:txBody>
      <dsp:txXfrm>
        <a:off x="4101823" y="3857225"/>
        <a:ext cx="3630405" cy="1659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BCCA0-0C63-49AE-9500-2A4D20AC58F7}">
      <dsp:nvSpPr>
        <dsp:cNvPr id="0" name=""/>
        <dsp:cNvSpPr/>
      </dsp:nvSpPr>
      <dsp:spPr>
        <a:xfrm>
          <a:off x="66018" y="0"/>
          <a:ext cx="5715039" cy="571503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6F5035-BD46-4F1C-898A-106743F14083}">
      <dsp:nvSpPr>
        <dsp:cNvPr id="0" name=""/>
        <dsp:cNvSpPr/>
      </dsp:nvSpPr>
      <dsp:spPr>
        <a:xfrm>
          <a:off x="1769692" y="574573"/>
          <a:ext cx="6022469" cy="13528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Психический и психофизический инфантилизм: инфантильный тип телосложения, детская мимика и моторика, а также инфантильность психики.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835733" y="640614"/>
        <a:ext cx="5890387" cy="1220775"/>
      </dsp:txXfrm>
    </dsp:sp>
    <dsp:sp modelId="{6BB049BA-D128-4002-9D89-80DE7D8C82C3}">
      <dsp:nvSpPr>
        <dsp:cNvPr id="0" name=""/>
        <dsp:cNvSpPr/>
      </dsp:nvSpPr>
      <dsp:spPr>
        <a:xfrm>
          <a:off x="1842576" y="2096537"/>
          <a:ext cx="5876701" cy="13528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Преобладает эмоциональная мотивация поведения, повышенный фон настроения; в школьном возрасте преобладают игровые интересы 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908617" y="2162578"/>
        <a:ext cx="5744619" cy="1220775"/>
      </dsp:txXfrm>
    </dsp:sp>
    <dsp:sp modelId="{4AC9F780-342E-4BD7-AA44-3A21C7CC7E81}">
      <dsp:nvSpPr>
        <dsp:cNvPr id="0" name=""/>
        <dsp:cNvSpPr/>
      </dsp:nvSpPr>
      <dsp:spPr>
        <a:xfrm>
          <a:off x="1914568" y="3618502"/>
          <a:ext cx="5732716" cy="13528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Дети внушаемы и недостаточно самостоятельны, очень быстро устают от учебной деятельности.</a:t>
          </a:r>
          <a:r>
            <a:rPr lang="en-US" sz="2000" kern="1200" dirty="0" smtClean="0">
              <a:latin typeface="Comic Sans MS" pitchFamily="66" charset="0"/>
              <a:cs typeface="Times New Roman" pitchFamily="18" charset="0"/>
            </a:rPr>
            <a:t> 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980609" y="3684543"/>
        <a:ext cx="5600634" cy="12207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5F13F-BBF2-4935-8EB0-732496DDA86F}">
      <dsp:nvSpPr>
        <dsp:cNvPr id="0" name=""/>
        <dsp:cNvSpPr/>
      </dsp:nvSpPr>
      <dsp:spPr>
        <a:xfrm>
          <a:off x="341636" y="0"/>
          <a:ext cx="5429288" cy="5429288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51F15-15FF-493A-9293-04CDB22A1F01}">
      <dsp:nvSpPr>
        <dsp:cNvPr id="0" name=""/>
        <dsp:cNvSpPr/>
      </dsp:nvSpPr>
      <dsp:spPr>
        <a:xfrm>
          <a:off x="1957885" y="571504"/>
          <a:ext cx="5792244" cy="12083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Длительные хронические заболевания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(хронические инфекции, врожденные и приобретенные пороки внутренних органов)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2016873" y="630492"/>
        <a:ext cx="5674268" cy="1090402"/>
      </dsp:txXfrm>
    </dsp:sp>
    <dsp:sp modelId="{2DCF99D0-C3C0-47C6-A439-E4851BB47170}">
      <dsp:nvSpPr>
        <dsp:cNvPr id="0" name=""/>
        <dsp:cNvSpPr/>
      </dsp:nvSpPr>
      <dsp:spPr>
        <a:xfrm>
          <a:off x="1904755" y="1844698"/>
          <a:ext cx="5832086" cy="10984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Физическая и психическая астения (у детей отмечается большая  физическая и психическая истощаемость)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958378" y="1898321"/>
        <a:ext cx="5724840" cy="991217"/>
      </dsp:txXfrm>
    </dsp:sp>
    <dsp:sp modelId="{031C3690-1D79-4C4A-A668-E2EBDCB40C3A}">
      <dsp:nvSpPr>
        <dsp:cNvPr id="0" name=""/>
        <dsp:cNvSpPr/>
      </dsp:nvSpPr>
      <dsp:spPr>
        <a:xfrm>
          <a:off x="1914724" y="3035683"/>
          <a:ext cx="5812147" cy="1017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300" kern="1200" dirty="0"/>
        </a:p>
      </dsp:txBody>
      <dsp:txXfrm>
        <a:off x="1964398" y="3085357"/>
        <a:ext cx="5712799" cy="918237"/>
      </dsp:txXfrm>
    </dsp:sp>
    <dsp:sp modelId="{0C92CDDC-11C6-42BB-88E9-35666C113AC1}">
      <dsp:nvSpPr>
        <dsp:cNvPr id="0" name=""/>
        <dsp:cNvSpPr/>
      </dsp:nvSpPr>
      <dsp:spPr>
        <a:xfrm>
          <a:off x="1767158" y="4355685"/>
          <a:ext cx="6105869" cy="64717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Аллергические состояния,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детские неврозы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798751" y="4387278"/>
        <a:ext cx="6042683" cy="5839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A8687-E450-48A4-BEF8-9A6549E77197}">
      <dsp:nvSpPr>
        <dsp:cNvPr id="0" name=""/>
        <dsp:cNvSpPr/>
      </dsp:nvSpPr>
      <dsp:spPr>
        <a:xfrm>
          <a:off x="137582" y="0"/>
          <a:ext cx="5572164" cy="5572164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680CA-FAF9-480A-BAA1-19EC773D5AD0}">
      <dsp:nvSpPr>
        <dsp:cNvPr id="0" name=""/>
        <dsp:cNvSpPr/>
      </dsp:nvSpPr>
      <dsp:spPr>
        <a:xfrm>
          <a:off x="1545021" y="928694"/>
          <a:ext cx="6257712" cy="13133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Неблагоприятные условия воспитания (асоциальная семья, воспитание по типу гиперопеки, неблагополучные социальные условия) 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609133" y="992806"/>
        <a:ext cx="6129488" cy="1185123"/>
      </dsp:txXfrm>
    </dsp:sp>
    <dsp:sp modelId="{04FA45C0-7F6E-4223-819F-ABEA3664C460}">
      <dsp:nvSpPr>
        <dsp:cNvPr id="0" name=""/>
        <dsp:cNvSpPr/>
      </dsp:nvSpPr>
      <dsp:spPr>
        <a:xfrm>
          <a:off x="1624268" y="2429457"/>
          <a:ext cx="6242138" cy="11414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2312758"/>
              <a:satOff val="-12398"/>
              <a:lumOff val="-1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Стойкие отклонения нервно – психической  сферы, что обусловливает патологическое развитие личности. 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679989" y="2485178"/>
        <a:ext cx="6130696" cy="1030007"/>
      </dsp:txXfrm>
    </dsp:sp>
    <dsp:sp modelId="{B94DB816-1692-42C6-91D5-A813317E88A1}">
      <dsp:nvSpPr>
        <dsp:cNvPr id="0" name=""/>
        <dsp:cNvSpPr/>
      </dsp:nvSpPr>
      <dsp:spPr>
        <a:xfrm>
          <a:off x="1696272" y="3786211"/>
          <a:ext cx="6087410" cy="14440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4625516"/>
              <a:satOff val="-24796"/>
              <a:lumOff val="-33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Патологическая незрелость эмоционально-волевой сферы сочетается с недостаточным уровнем знаний и бедностью представлений 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766763" y="3856702"/>
        <a:ext cx="5946428" cy="13030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0F6AE-70ED-4D54-8395-44E40D86E973}">
      <dsp:nvSpPr>
        <dsp:cNvPr id="0" name=""/>
        <dsp:cNvSpPr/>
      </dsp:nvSpPr>
      <dsp:spPr>
        <a:xfrm>
          <a:off x="297143" y="0"/>
          <a:ext cx="5357850" cy="5357850"/>
        </a:xfrm>
        <a:prstGeom prst="triangle">
          <a:avLst/>
        </a:prstGeom>
        <a:solidFill>
          <a:schemeClr val="accent4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C4961-7763-4CFB-B4C8-9A053605BDA7}">
      <dsp:nvSpPr>
        <dsp:cNvPr id="0" name=""/>
        <dsp:cNvSpPr/>
      </dsp:nvSpPr>
      <dsp:spPr>
        <a:xfrm>
          <a:off x="1952026" y="536308"/>
          <a:ext cx="5530686" cy="19045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Органическое поражение ЦНС на ранних этапах онтогенеза (конкретными причинами являются: патология беременности и родов, интоксикация, инфекции, травмы ЦНС в первые годы жизни ребенка).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2044998" y="629280"/>
        <a:ext cx="5344742" cy="1718604"/>
      </dsp:txXfrm>
    </dsp:sp>
    <dsp:sp modelId="{38D789FA-85FC-4863-8173-FB7D7441988C}">
      <dsp:nvSpPr>
        <dsp:cNvPr id="0" name=""/>
        <dsp:cNvSpPr/>
      </dsp:nvSpPr>
      <dsp:spPr>
        <a:xfrm>
          <a:off x="1873702" y="2678925"/>
          <a:ext cx="5687333" cy="190454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50000"/>
              <a:hueOff val="-245748"/>
              <a:satOff val="5530"/>
              <a:lumOff val="396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omic Sans MS" pitchFamily="66" charset="0"/>
              <a:cs typeface="Times New Roman" pitchFamily="18" charset="0"/>
            </a:rPr>
            <a:t>При этой форме ЗПР, наряду с признаками замедления темпа развития, имеются и симптомы повреждения ЦНС</a:t>
          </a:r>
          <a:endParaRPr lang="ru-RU" sz="2000" kern="1200" dirty="0">
            <a:latin typeface="Comic Sans MS" pitchFamily="66" charset="0"/>
            <a:cs typeface="Times New Roman" pitchFamily="18" charset="0"/>
          </a:endParaRPr>
        </a:p>
      </dsp:txBody>
      <dsp:txXfrm>
        <a:off x="1966674" y="2771897"/>
        <a:ext cx="5501389" cy="1718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467868"/>
            <a:ext cx="7802880" cy="5922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5936" y="4869160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 smtClean="0">
              <a:latin typeface="Bahnschrift Light Condensed" panose="020B0502040204020203" pitchFamily="34" charset="0"/>
            </a:endParaRPr>
          </a:p>
          <a:p>
            <a:r>
              <a:rPr lang="ru-RU" sz="2000" b="1" i="1" dirty="0" smtClean="0">
                <a:latin typeface="Bahnschrift Light Condensed" panose="020B0502040204020203" pitchFamily="34" charset="0"/>
              </a:rPr>
              <a:t>Алиева Эльвира </a:t>
            </a:r>
            <a:r>
              <a:rPr lang="ru-RU" sz="2000" b="1" i="1" dirty="0" err="1" smtClean="0">
                <a:latin typeface="Bahnschrift Light Condensed" panose="020B0502040204020203" pitchFamily="34" charset="0"/>
              </a:rPr>
              <a:t>Ибрагимовна</a:t>
            </a:r>
            <a:endParaRPr lang="ru-RU" sz="2000" b="1" i="1" dirty="0" smtClean="0">
              <a:latin typeface="Bahnschrift Light Condensed" panose="020B0502040204020203" pitchFamily="34" charset="0"/>
            </a:endParaRPr>
          </a:p>
          <a:p>
            <a:r>
              <a:rPr lang="ru-RU" sz="2000" b="1" i="1" dirty="0">
                <a:latin typeface="Bahnschrift Light Condensed" panose="020B0502040204020203" pitchFamily="34" charset="0"/>
              </a:rPr>
              <a:t>у</a:t>
            </a:r>
            <a:r>
              <a:rPr lang="ru-RU" sz="2000" b="1" i="1" dirty="0" smtClean="0">
                <a:latin typeface="Bahnschrift Light Condensed" panose="020B0502040204020203" pitchFamily="34" charset="0"/>
              </a:rPr>
              <a:t>читель начальных классов МБОУ «СШ№6» </a:t>
            </a:r>
            <a:r>
              <a:rPr lang="ru-RU" sz="2000" b="1" i="1" dirty="0" err="1" smtClean="0">
                <a:latin typeface="Bahnschrift Light Condensed" panose="020B0502040204020203" pitchFamily="34" charset="0"/>
              </a:rPr>
              <a:t>г.Майкопа</a:t>
            </a:r>
            <a:r>
              <a:rPr lang="ru-RU" sz="2000" b="1" i="1" dirty="0" smtClean="0">
                <a:latin typeface="Bahnschrift Light Condensed" panose="020B0502040204020203" pitchFamily="34" charset="0"/>
              </a:rPr>
              <a:t>.</a:t>
            </a:r>
            <a:endParaRPr lang="ru-RU" sz="2000" b="1" i="1" dirty="0">
              <a:latin typeface="Bahnschrift Light Condensed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620688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Активный метод обучения в работе с детьми ЗПР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21958686"/>
              </p:ext>
            </p:extLst>
          </p:nvPr>
        </p:nvGraphicFramePr>
        <p:xfrm>
          <a:off x="642910" y="1142984"/>
          <a:ext cx="785818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571500" y="357188"/>
            <a:ext cx="79295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Comic Sans MS" pitchFamily="66" charset="0"/>
                <a:cs typeface="Times New Roman" pitchFamily="18" charset="0"/>
              </a:rPr>
              <a:t>ЗПР </a:t>
            </a:r>
            <a:r>
              <a:rPr lang="ru-RU" sz="3200" dirty="0" err="1">
                <a:latin typeface="Comic Sans MS" pitchFamily="66" charset="0"/>
                <a:cs typeface="Times New Roman" pitchFamily="18" charset="0"/>
              </a:rPr>
              <a:t>церебрально</a:t>
            </a:r>
            <a:r>
              <a:rPr lang="ru-RU" sz="3200" dirty="0">
                <a:latin typeface="Comic Sans MS" pitchFamily="66" charset="0"/>
                <a:cs typeface="Times New Roman" pitchFamily="18" charset="0"/>
              </a:rPr>
              <a:t> – органического происхождения</a:t>
            </a:r>
          </a:p>
        </p:txBody>
      </p:sp>
    </p:spTree>
    <p:extLst>
      <p:ext uri="{BB962C8B-B14F-4D97-AF65-F5344CB8AC3E}">
        <p14:creationId xmlns:p14="http://schemas.microsoft.com/office/powerpoint/2010/main" val="4098031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188640"/>
            <a:ext cx="9036496" cy="684076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незрелость эмоционально-волевой сферы и недоразвитие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медленная по сравнению с нормой скорость приема и переработки сенсорной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умственных операций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познавательная активность и слабость познавательных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ограниченность, отрывочность знаний и представлений об окружающем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отставание в речевом развитии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развитии эмоционально-волевой сферы;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моторики, затруднения в координации движений, проявления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гиперактивности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неравномерность, мозаичность проявлений недостаточности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24224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509120"/>
            <a:ext cx="1616968" cy="1790792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7992888" cy="100811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6666"/>
                </a:solidFill>
              </a:rPr>
              <a:t>    </a:t>
            </a:r>
            <a:r>
              <a:rPr lang="ru-RU" sz="3600" b="1" dirty="0" smtClean="0">
                <a:solidFill>
                  <a:schemeClr val="tx1"/>
                </a:solidFill>
                <a:latin typeface="Comic Sans MS" pitchFamily="66" charset="0"/>
              </a:rPr>
              <a:t>Деятельность учителя, работающего с детьми  с  ЗПР</a:t>
            </a:r>
            <a:endParaRPr lang="ru-RU" sz="36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67544" y="1484784"/>
            <a:ext cx="8219256" cy="4896543"/>
          </a:xfrm>
          <a:prstGeom prst="rect">
            <a:avLst/>
          </a:prstGeom>
        </p:spPr>
        <p:txBody>
          <a:bodyPr/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Диагностика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уровня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развития ребенка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С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оставление индивидуального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образовательного маршрута </a:t>
            </a:r>
            <a:endParaRPr lang="ru-RU" sz="2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Отслеживание динамики развития ребенка</a:t>
            </a:r>
            <a:endParaRPr lang="ru-RU" sz="2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Взаимодействие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со специалистами и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родителями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Охрана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и укрепление соматического и психоневрологического здоровья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ребенка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Реализация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коррекционной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направленности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    учебно-воспитательного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процесса </a:t>
            </a:r>
          </a:p>
        </p:txBody>
      </p:sp>
    </p:spTree>
    <p:extLst>
      <p:ext uri="{BB962C8B-B14F-4D97-AF65-F5344CB8AC3E}">
        <p14:creationId xmlns:p14="http://schemas.microsoft.com/office/powerpoint/2010/main" val="30475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"/>
            <a:ext cx="9324528" cy="6996782"/>
          </a:xfrm>
        </p:spPr>
      </p:pic>
    </p:spTree>
    <p:extLst>
      <p:ext uri="{BB962C8B-B14F-4D97-AF65-F5344CB8AC3E}">
        <p14:creationId xmlns:p14="http://schemas.microsoft.com/office/powerpoint/2010/main" val="6189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Принципы организации работы с детьми с ОВЗ</a:t>
            </a:r>
            <a:endParaRPr lang="ru-RU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4" y="1628800"/>
            <a:ext cx="847573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37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/>
          <a:lstStyle/>
          <a:p>
            <a:r>
              <a:rPr lang="ru-RU" sz="2400" dirty="0" smtClean="0"/>
              <a:t>Признаки методов активного обучения:</a:t>
            </a:r>
            <a:endParaRPr lang="ru-RU" sz="2400" dirty="0"/>
          </a:p>
        </p:txBody>
      </p:sp>
      <p:pic>
        <p:nvPicPr>
          <p:cNvPr id="1026" name="Picture 2" descr="https://avatars.mds.yandex.net/i?id=7cbdd8621b7de86826e93f89b2f16e396ddf8553-7756218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85913"/>
            <a:ext cx="45624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7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731520"/>
            <a:ext cx="7776864" cy="55778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-</a:t>
            </a:r>
            <a:r>
              <a:rPr lang="ru-RU" dirty="0" err="1"/>
              <a:t>Проблемности</a:t>
            </a:r>
            <a:r>
              <a:rPr lang="ru-RU" dirty="0"/>
              <a:t>. Основная задача при этом состоит в том, чтобы ввести обучаемого в проблемную ситуацию, для выхода из которой (для принятия решения или нахождения ответа) ему не хватает имеющихся знаний, и он вынужден сам активно формировать новые знания.  </a:t>
            </a:r>
            <a:endParaRPr lang="ru-RU" dirty="0" smtClean="0"/>
          </a:p>
          <a:p>
            <a:r>
              <a:rPr lang="ru-RU" dirty="0"/>
              <a:t>-</a:t>
            </a:r>
            <a:r>
              <a:rPr lang="ru-RU" dirty="0" err="1"/>
              <a:t>Взаимообучения</a:t>
            </a:r>
            <a:r>
              <a:rPr lang="ru-RU" dirty="0"/>
              <a:t>. Стержневым моментом многих форм проведения занятий с применением методов активного обучения является коллективная деятельность и дискуссионная форма обсуждения. </a:t>
            </a:r>
          </a:p>
          <a:p>
            <a:r>
              <a:rPr lang="ru-RU" dirty="0"/>
              <a:t> -Индивидуализации. Требование организации учебно-познавательной деятельности с учетом индивидуальных способностей и возможностей обучающегося. Признак также подразумевает развитие у обучающихся механизмов самоконтроля, саморегулирования, самообучения.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3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064896" cy="572181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 -Непосредственности, самостоятельности взаимодействия обучающихся с учебной информацией. При активизации обучения — педагог отходит на уровень обучающихся и в роли помощника участвует в процессе их взаимодействии с учебным материалом, в идеале преподаватель становится руководителем их самостоятельной работы, реализуя принципы педагогики сотрудничества. </a:t>
            </a:r>
          </a:p>
          <a:p>
            <a:r>
              <a:rPr lang="ru-RU" dirty="0"/>
              <a:t> -Мотивации. Активность, как индивидуальной, так и коллективной, как самостоятельной, так и регламентируемой учебно-познавательной деятельности обучающихся, развивается и поддерживается системой мотивации. При этом к числу используемых преподавателем мотивов обучающихся относят: творческий характер учебно-познавательной деятельности, состязательность, игровой характер проведения занятий. </a:t>
            </a:r>
          </a:p>
          <a:p>
            <a:r>
              <a:rPr lang="ru-RU" dirty="0"/>
              <a:t> -Эмоциональное воздействие. В условиях </a:t>
            </a:r>
            <a:r>
              <a:rPr lang="ru-RU" dirty="0" err="1"/>
              <a:t>проблемности</a:t>
            </a:r>
            <a:r>
              <a:rPr lang="ru-RU" dirty="0"/>
              <a:t> содержания, творческого характера и состязательности деятельности происходит быстрый, резкий ввод в действие резервов организма. Возникающие при этом эмоции активизируют, побуждают человека, инициируют его направленность на совершение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97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92088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3442" y="692696"/>
            <a:ext cx="8655022" cy="599286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endParaRPr lang="ru-RU" sz="2400" dirty="0"/>
          </a:p>
          <a:p>
            <a:pPr marL="4572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1.Индивидуальный подход </a:t>
            </a:r>
          </a:p>
          <a:p>
            <a:pPr marL="4572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каждому ученику;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2.Предотвращение наступления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утомления;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3.Использование методов, активизирующих познавательную и практическую деятельность обучающихся;</a:t>
            </a: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endParaRPr lang="ru-RU" sz="32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14124">
                  <a:lumMod val="75000"/>
                </a:srgbClr>
              </a:buClr>
            </a:pPr>
            <a:r>
              <a:rPr lang="ru-RU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4.Проявление </a:t>
            </a:r>
            <a:r>
              <a:rPr lang="ru-RU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такта;</a:t>
            </a:r>
          </a:p>
          <a:p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168352" cy="154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98" y="2700715"/>
            <a:ext cx="2857500" cy="159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013176"/>
            <a:ext cx="2016224" cy="126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9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40960" cy="700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3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468544" cy="7029400"/>
          </a:xfrm>
        </p:spPr>
      </p:pic>
    </p:spTree>
    <p:extLst>
      <p:ext uri="{BB962C8B-B14F-4D97-AF65-F5344CB8AC3E}">
        <p14:creationId xmlns:p14="http://schemas.microsoft.com/office/powerpoint/2010/main" val="30018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10959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252520" cy="6741368"/>
          </a:xfrm>
        </p:spPr>
      </p:pic>
    </p:spTree>
    <p:extLst>
      <p:ext uri="{BB962C8B-B14F-4D97-AF65-F5344CB8AC3E}">
        <p14:creationId xmlns:p14="http://schemas.microsoft.com/office/powerpoint/2010/main" val="26892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512511" cy="1440160"/>
          </a:xfrm>
        </p:spPr>
        <p:txBody>
          <a:bodyPr/>
          <a:lstStyle/>
          <a:p>
            <a:r>
              <a:rPr lang="ru-RU" dirty="0" smtClean="0"/>
              <a:t>Признаки методов активного обучения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916832"/>
            <a:ext cx="7704856" cy="4554840"/>
          </a:xfrm>
        </p:spPr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Проблемности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Взаимообучения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-Индивидуализация;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Непосредственность,самостоятельность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взаимодействия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обуч-ся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учебной информацией;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-Мотивации;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-Эмоциональное воздействие;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9174060" cy="7173416"/>
          </a:xfrm>
        </p:spPr>
      </p:pic>
    </p:spTree>
    <p:extLst>
      <p:ext uri="{BB962C8B-B14F-4D97-AF65-F5344CB8AC3E}">
        <p14:creationId xmlns:p14="http://schemas.microsoft.com/office/powerpoint/2010/main" val="34498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3999" cy="7029400"/>
          </a:xfrm>
        </p:spPr>
      </p:pic>
    </p:spTree>
    <p:extLst>
      <p:ext uri="{BB962C8B-B14F-4D97-AF65-F5344CB8AC3E}">
        <p14:creationId xmlns:p14="http://schemas.microsoft.com/office/powerpoint/2010/main" val="23194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7016" r="4105" b="7625"/>
          <a:stretch/>
        </p:blipFill>
        <p:spPr>
          <a:xfrm>
            <a:off x="-180528" y="0"/>
            <a:ext cx="9649072" cy="7101407"/>
          </a:xfrm>
        </p:spPr>
      </p:pic>
    </p:spTree>
    <p:extLst>
      <p:ext uri="{BB962C8B-B14F-4D97-AF65-F5344CB8AC3E}">
        <p14:creationId xmlns:p14="http://schemas.microsoft.com/office/powerpoint/2010/main" val="37680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" y="332656"/>
            <a:ext cx="8546629" cy="296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901" y="620688"/>
            <a:ext cx="6512511" cy="7609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Сложная инструкция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7199" y="1417898"/>
            <a:ext cx="8229600" cy="197167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Около ученика выкладывают палочки в количестве, соответствующем количеству заданий. При выполнении одного задания одна палочка отодвигается в сторону.</a:t>
            </a:r>
          </a:p>
          <a:p>
            <a:endParaRPr lang="ru-RU" dirty="0"/>
          </a:p>
        </p:txBody>
      </p:sp>
      <p:pic>
        <p:nvPicPr>
          <p:cNvPr id="49154" name="Picture 2" descr="http://2.bp.blogspot.com/-9BWptPXVF9E/TdNvD8E2n5I/AAAAAAAAAEc/WX4GtpfSKhs/s1600/%25D1%2581%25D0%25BF%25D0%25BE%25D1%2581%25D0%25BE%25D0%25B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3140" y="3431381"/>
            <a:ext cx="4357718" cy="327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9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Практическая часть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4815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2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15416"/>
            <a:ext cx="9252520" cy="7344816"/>
          </a:xfrm>
        </p:spPr>
      </p:pic>
    </p:spTree>
    <p:extLst>
      <p:ext uri="{BB962C8B-B14F-4D97-AF65-F5344CB8AC3E}">
        <p14:creationId xmlns:p14="http://schemas.microsoft.com/office/powerpoint/2010/main" val="14674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74638"/>
            <a:ext cx="7560840" cy="6334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ЗПР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196975"/>
            <a:ext cx="8229600" cy="49291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 smtClean="0">
                <a:solidFill>
                  <a:schemeClr val="tx1"/>
                </a:solidFill>
              </a:rPr>
              <a:t>Заде́ржка</a:t>
            </a:r>
            <a:r>
              <a:rPr lang="ru-RU" sz="2800" b="1" dirty="0" smtClean="0"/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психи́ческого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разви́тия</a:t>
            </a:r>
            <a:r>
              <a:rPr lang="ru-RU" sz="2800" b="1" dirty="0" smtClean="0">
                <a:solidFill>
                  <a:schemeClr val="tx1"/>
                </a:solidFill>
              </a:rPr>
              <a:t> -  </a:t>
            </a:r>
          </a:p>
          <a:p>
            <a:pPr marL="0" indent="0" algn="just">
              <a:buNone/>
            </a:pPr>
            <a:endParaRPr lang="ru-RU" sz="2800" b="1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нарушение</a:t>
            </a:r>
            <a:r>
              <a:rPr lang="ru-RU" sz="2800" dirty="0" smtClean="0">
                <a:solidFill>
                  <a:schemeClr val="tx1"/>
                </a:solidFill>
              </a:rPr>
              <a:t> нормального </a:t>
            </a:r>
            <a:r>
              <a:rPr lang="ru-RU" sz="2800" b="1" dirty="0" smtClean="0">
                <a:solidFill>
                  <a:schemeClr val="tx1"/>
                </a:solidFill>
              </a:rPr>
              <a:t>темпа психического развития</a:t>
            </a:r>
            <a:r>
              <a:rPr lang="ru-RU" sz="2800" dirty="0" smtClean="0">
                <a:solidFill>
                  <a:schemeClr val="tx1"/>
                </a:solidFill>
              </a:rPr>
              <a:t>, когда отдельные психические функции (память, внимание, мышление, эмоционально-волевая сфера)  отстают в своём развитии </a:t>
            </a:r>
            <a:r>
              <a:rPr lang="ru-RU" sz="2800" b="1" dirty="0" smtClean="0">
                <a:solidFill>
                  <a:schemeClr val="tx1"/>
                </a:solidFill>
              </a:rPr>
              <a:t>от принятых психологических норм </a:t>
            </a:r>
            <a:r>
              <a:rPr lang="ru-RU" sz="2800" dirty="0" smtClean="0">
                <a:solidFill>
                  <a:schemeClr val="tx1"/>
                </a:solidFill>
              </a:rPr>
              <a:t>для данного возраста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09120"/>
            <a:ext cx="1738883" cy="17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608512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0328" y="-1092121"/>
            <a:ext cx="2808312" cy="49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</p:spPr>
      </p:pic>
    </p:spTree>
    <p:extLst>
      <p:ext uri="{BB962C8B-B14F-4D97-AF65-F5344CB8AC3E}">
        <p14:creationId xmlns:p14="http://schemas.microsoft.com/office/powerpoint/2010/main" val="40804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195018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1" b="25266"/>
          <a:stretch/>
        </p:blipFill>
        <p:spPr>
          <a:xfrm>
            <a:off x="-1" y="116632"/>
            <a:ext cx="4283967" cy="28803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9010" r="15647"/>
          <a:stretch/>
        </p:blipFill>
        <p:spPr>
          <a:xfrm rot="10800000">
            <a:off x="18876" y="2933563"/>
            <a:ext cx="5270674" cy="3841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r="12653"/>
          <a:stretch/>
        </p:blipFill>
        <p:spPr>
          <a:xfrm rot="16200000">
            <a:off x="4506389" y="2743374"/>
            <a:ext cx="5004050" cy="42219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r="17270"/>
          <a:stretch/>
        </p:blipFill>
        <p:spPr>
          <a:xfrm rot="16200000">
            <a:off x="5040052" y="-884598"/>
            <a:ext cx="3384376" cy="4464496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8388424" y="260648"/>
            <a:ext cx="360040" cy="504056"/>
          </a:xfrm>
          <a:prstGeom prst="ellipse">
            <a:avLst/>
          </a:prstGeom>
          <a:solidFill>
            <a:schemeClr val="bg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8875" y="3501008"/>
            <a:ext cx="304653" cy="3274133"/>
          </a:xfrm>
          <a:prstGeom prst="ellipse">
            <a:avLst/>
          </a:prstGeom>
          <a:solidFill>
            <a:schemeClr val="bg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965514" y="3781548"/>
            <a:ext cx="648072" cy="3068960"/>
          </a:xfrm>
          <a:prstGeom prst="ellipse">
            <a:avLst/>
          </a:prstGeom>
          <a:solidFill>
            <a:schemeClr val="bg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22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40960" cy="6669360"/>
          </a:xfrm>
        </p:spPr>
      </p:pic>
    </p:spTree>
    <p:extLst>
      <p:ext uri="{BB962C8B-B14F-4D97-AF65-F5344CB8AC3E}">
        <p14:creationId xmlns:p14="http://schemas.microsoft.com/office/powerpoint/2010/main" val="91072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22734" y="638470"/>
            <a:ext cx="8496944" cy="4382798"/>
          </a:xfrm>
          <a:prstGeom prst="roundRect">
            <a:avLst>
              <a:gd name="adj" fmla="val 5145"/>
            </a:avLst>
          </a:prstGeom>
          <a:solidFill>
            <a:sysClr val="window" lastClr="FFFFFF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63" y="908720"/>
            <a:ext cx="8229600" cy="1143000"/>
          </a:xfrm>
        </p:spPr>
        <p:txBody>
          <a:bodyPr>
            <a:normAutofit fontScale="90000"/>
          </a:bodyPr>
          <a:lstStyle/>
          <a:p>
            <a:pPr marL="0" lvl="0" indent="0" algn="l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Угадай,  что  здесь  написано. 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Допиши  буквы.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561" y="2636912"/>
            <a:ext cx="821848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5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28360" y="735498"/>
            <a:ext cx="8496944" cy="4382798"/>
          </a:xfrm>
          <a:prstGeom prst="roundRect">
            <a:avLst>
              <a:gd name="adj" fmla="val 5145"/>
            </a:avLst>
          </a:prstGeom>
          <a:solidFill>
            <a:sysClr val="window" lastClr="FFFFFF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785794"/>
            <a:ext cx="8229600" cy="9150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Выберите слова-антонимы (парами):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71472" y="1772816"/>
            <a:ext cx="8215370" cy="3345480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ссориться, забыть, потерять, найти, конный;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сухой, быстро, мириться, мокрый, медленно, вспомнить;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малый, великий, голодный, сытый, пеший</a:t>
            </a:r>
            <a:r>
              <a:rPr lang="ru-RU" sz="3200" b="1" dirty="0" smtClean="0"/>
              <a:t>.</a:t>
            </a:r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79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4322" y="260648"/>
            <a:ext cx="8496944" cy="6408712"/>
          </a:xfrm>
          <a:prstGeom prst="roundRect">
            <a:avLst>
              <a:gd name="adj" fmla="val 5145"/>
            </a:avLst>
          </a:prstGeom>
          <a:solidFill>
            <a:sysClr val="window" lastClr="FFFFFF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94" y="548680"/>
            <a:ext cx="8229600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Выполнение корректурных заданий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5696" y="1772815"/>
            <a:ext cx="5544616" cy="444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3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9036496" cy="6741368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Если у </a:t>
            </a:r>
            <a:r>
              <a:rPr lang="ru-RU" b="1" dirty="0"/>
              <a:t>Вас больше 1, </a:t>
            </a:r>
            <a:r>
              <a:rPr lang="ru-RU" dirty="0"/>
              <a:t>то это говорит о демократическом стиле деятельности учителя. Педагог предоставляет возможность ученикам самостоятельно принимать решения, прислушивается к их мнению, поощряет самостоятельность суждений, учитывает не только успеваемость, но и личностные качества учеников. Основные методы воздействия: побуждение, совет, просьба. У педагога наблюдается удовлетворенность своей профессией, гибкость, высокая степень принятия себя и других, открытость и естественность в общении, доброжелательный настрой, способствующий эффективности обучения</a:t>
            </a:r>
          </a:p>
          <a:p>
            <a:r>
              <a:rPr lang="ru-RU" b="1" dirty="0"/>
              <a:t>Преобладание 2 варианта </a:t>
            </a:r>
            <a:r>
              <a:rPr lang="ru-RU" dirty="0"/>
              <a:t>ответа указывает на черты попустительского стиля деятельности учителя. Такой педагог уходит от принятия решений, передавая инициативу ученикам, коллегам, родителям. Организацию и контроль деятельности учащихся осуществляет без системы, в сложных педагогических ситуациях проявляет нерешительность и колебания, испытывая чувство определенной зависимости от учащихся. Для многих из таких педагогов характерна заниженная самооценка, чувство тревоги и неуверенности в своем профессионализме, неудовлетворенность своей работой.</a:t>
            </a:r>
          </a:p>
          <a:p>
            <a:r>
              <a:rPr lang="ru-RU" b="1" dirty="0"/>
              <a:t>Преобладание 3 варианта </a:t>
            </a:r>
            <a:r>
              <a:rPr lang="ru-RU" dirty="0"/>
              <a:t>говорит об авторитарных тенденциях в деятельности педагога. Учитель использует свои права, как правило, не считаясь с мнением детей и конкретной ситуацией. Главные методы воздействия-приказ, поручение. Для такого учителя характерна неудовлетворенность работой многих учащихся, хотя он может иметь репутацию сильного педагога. Но на его уроках дети чувствуют себя неуютно. Значительная их часть не проявляет активности и самостоятельности.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84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552728"/>
          </a:xfrm>
        </p:spPr>
      </p:pic>
    </p:spTree>
    <p:extLst>
      <p:ext uri="{BB962C8B-B14F-4D97-AF65-F5344CB8AC3E}">
        <p14:creationId xmlns:p14="http://schemas.microsoft.com/office/powerpoint/2010/main" val="323783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4360" y="947629"/>
            <a:ext cx="8363272" cy="118522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>
                <a:latin typeface="Comic Sans MS" pitchFamily="66" charset="0"/>
              </a:rPr>
              <a:t>Причины</a:t>
            </a:r>
            <a:endParaRPr lang="ru-RU" sz="2400" b="1" dirty="0">
              <a:latin typeface="Comic Sans MS" pitchFamily="66" charset="0"/>
            </a:endParaRP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медико-биологические         </a:t>
            </a: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социально-психологические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2420888"/>
            <a:ext cx="849694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omic Sans MS" pitchFamily="66" charset="0"/>
              </a:rPr>
              <a:t>Основные черты детей с ЗПР: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omic Sans MS" pitchFamily="66" charset="0"/>
              </a:rPr>
              <a:t>повышенная </a:t>
            </a:r>
            <a:r>
              <a:rPr lang="ru-RU" sz="2000" dirty="0">
                <a:latin typeface="Comic Sans MS" pitchFamily="66" charset="0"/>
              </a:rPr>
              <a:t>истощаемость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Comic Sans MS" pitchFamily="66" charset="0"/>
              </a:rPr>
              <a:t>низкая работоспособность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omic Sans MS" pitchFamily="66" charset="0"/>
              </a:rPr>
              <a:t>незрелость </a:t>
            </a:r>
            <a:r>
              <a:rPr lang="ru-RU" sz="2000" dirty="0">
                <a:latin typeface="Comic Sans MS" pitchFamily="66" charset="0"/>
              </a:rPr>
              <a:t>эмоций, воли, </a:t>
            </a:r>
            <a:r>
              <a:rPr lang="ru-RU" sz="2000" dirty="0" smtClean="0">
                <a:latin typeface="Comic Sans MS" pitchFamily="66" charset="0"/>
              </a:rPr>
              <a:t>поведения </a:t>
            </a:r>
            <a:endParaRPr lang="ru-RU" sz="20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Comic Sans MS" pitchFamily="66" charset="0"/>
              </a:rPr>
              <a:t>ограниченный запас общих сведений и </a:t>
            </a:r>
            <a:r>
              <a:rPr lang="ru-RU" sz="2000" dirty="0" smtClean="0">
                <a:latin typeface="Comic Sans MS" pitchFamily="66" charset="0"/>
              </a:rPr>
              <a:t>представлений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omic Sans MS" pitchFamily="66" charset="0"/>
              </a:rPr>
              <a:t>бедный </a:t>
            </a:r>
            <a:r>
              <a:rPr lang="ru-RU" sz="2000" dirty="0">
                <a:latin typeface="Comic Sans MS" pitchFamily="66" charset="0"/>
              </a:rPr>
              <a:t>словарный </a:t>
            </a:r>
            <a:r>
              <a:rPr lang="ru-RU" sz="2000" dirty="0" smtClean="0">
                <a:latin typeface="Comic Sans MS" pitchFamily="66" charset="0"/>
              </a:rPr>
              <a:t>запас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Comic Sans MS" pitchFamily="66" charset="0"/>
              </a:rPr>
              <a:t>в</a:t>
            </a:r>
            <a:r>
              <a:rPr lang="ru-RU" sz="2000" dirty="0" smtClean="0">
                <a:latin typeface="Comic Sans MS" pitchFamily="66" charset="0"/>
              </a:rPr>
              <a:t>осприятие </a:t>
            </a:r>
            <a:r>
              <a:rPr lang="ru-RU" sz="2000" dirty="0">
                <a:latin typeface="Comic Sans MS" pitchFamily="66" charset="0"/>
              </a:rPr>
              <a:t>характеризуется </a:t>
            </a:r>
            <a:r>
              <a:rPr lang="ru-RU" sz="2000" dirty="0" smtClean="0">
                <a:latin typeface="Comic Sans MS" pitchFamily="66" charset="0"/>
              </a:rPr>
              <a:t>замедленностью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omic Sans MS" pitchFamily="66" charset="0"/>
              </a:rPr>
              <a:t>трудности </a:t>
            </a:r>
            <a:r>
              <a:rPr lang="ru-RU" sz="2000" dirty="0">
                <a:latin typeface="Comic Sans MS" pitchFamily="66" charset="0"/>
              </a:rPr>
              <a:t>словесно-логических </a:t>
            </a:r>
            <a:r>
              <a:rPr lang="ru-RU" sz="2000" dirty="0" smtClean="0">
                <a:latin typeface="Comic Sans MS" pitchFamily="66" charset="0"/>
              </a:rPr>
              <a:t>операций </a:t>
            </a:r>
            <a:endParaRPr lang="ru-RU" sz="20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omic Sans MS" pitchFamily="66" charset="0"/>
              </a:rPr>
              <a:t>страдают </a:t>
            </a:r>
            <a:r>
              <a:rPr lang="ru-RU" sz="2000" dirty="0">
                <a:latin typeface="Comic Sans MS" pitchFamily="66" charset="0"/>
              </a:rPr>
              <a:t>все виды </a:t>
            </a:r>
            <a:r>
              <a:rPr lang="ru-RU" sz="2000" dirty="0" smtClean="0">
                <a:latin typeface="Comic Sans MS" pitchFamily="66" charset="0"/>
              </a:rPr>
              <a:t>памяти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Comic Sans MS" pitchFamily="66" charset="0"/>
              </a:rPr>
              <a:t>необходим </a:t>
            </a:r>
            <a:r>
              <a:rPr lang="ru-RU" sz="2000" dirty="0">
                <a:latin typeface="Comic Sans MS" pitchFamily="66" charset="0"/>
              </a:rPr>
              <a:t>более длительный период </a:t>
            </a:r>
            <a:endParaRPr lang="ru-RU" sz="2000" dirty="0" smtClean="0">
              <a:latin typeface="Comic Sans MS" pitchFamily="66" charset="0"/>
            </a:endParaRPr>
          </a:p>
          <a:p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smtClean="0">
                <a:latin typeface="Comic Sans MS" pitchFamily="66" charset="0"/>
              </a:rPr>
              <a:t>   для </a:t>
            </a:r>
            <a:r>
              <a:rPr lang="ru-RU" sz="2000" dirty="0">
                <a:latin typeface="Comic Sans MS" pitchFamily="66" charset="0"/>
              </a:rPr>
              <a:t>приема и переработки </a:t>
            </a:r>
            <a:r>
              <a:rPr lang="ru-RU" sz="2000" dirty="0" smtClean="0">
                <a:latin typeface="Comic Sans MS" pitchFamily="66" charset="0"/>
              </a:rPr>
              <a:t>информации</a:t>
            </a:r>
            <a:endParaRPr lang="ru-RU" sz="2000" dirty="0"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72" y="4149080"/>
            <a:ext cx="2304256" cy="236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63110" cy="6126162"/>
          </a:xfrm>
        </p:spPr>
      </p:pic>
    </p:spTree>
    <p:extLst>
      <p:ext uri="{BB962C8B-B14F-4D97-AF65-F5344CB8AC3E}">
        <p14:creationId xmlns:p14="http://schemas.microsoft.com/office/powerpoint/2010/main" val="11439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560840" cy="5674178"/>
          </a:xfrm>
        </p:spPr>
      </p:pic>
    </p:spTree>
    <p:extLst>
      <p:ext uri="{BB962C8B-B14F-4D97-AF65-F5344CB8AC3E}">
        <p14:creationId xmlns:p14="http://schemas.microsoft.com/office/powerpoint/2010/main" val="3009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22341" cy="6245661"/>
          </a:xfrm>
        </p:spPr>
      </p:pic>
    </p:spTree>
    <p:extLst>
      <p:ext uri="{BB962C8B-B14F-4D97-AF65-F5344CB8AC3E}">
        <p14:creationId xmlns:p14="http://schemas.microsoft.com/office/powerpoint/2010/main" val="4828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24744"/>
            <a:ext cx="2607907" cy="34750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4664"/>
            <a:ext cx="3978393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9" y="620688"/>
            <a:ext cx="4107023" cy="5472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48680"/>
            <a:ext cx="4518791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5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9" y="836712"/>
            <a:ext cx="7867953" cy="5904656"/>
          </a:xfrm>
        </p:spPr>
      </p:pic>
    </p:spTree>
    <p:extLst>
      <p:ext uri="{BB962C8B-B14F-4D97-AF65-F5344CB8AC3E}">
        <p14:creationId xmlns:p14="http://schemas.microsoft.com/office/powerpoint/2010/main" val="17905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545"/>
            <a:ext cx="7484330" cy="5616759"/>
          </a:xfrm>
        </p:spPr>
      </p:pic>
    </p:spTree>
    <p:extLst>
      <p:ext uri="{BB962C8B-B14F-4D97-AF65-F5344CB8AC3E}">
        <p14:creationId xmlns:p14="http://schemas.microsoft.com/office/powerpoint/2010/main" val="17968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530433" cy="5651358"/>
          </a:xfrm>
        </p:spPr>
      </p:pic>
    </p:spTree>
    <p:extLst>
      <p:ext uri="{BB962C8B-B14F-4D97-AF65-F5344CB8AC3E}">
        <p14:creationId xmlns:p14="http://schemas.microsoft.com/office/powerpoint/2010/main" val="155737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4968552" cy="6620598"/>
          </a:xfrm>
        </p:spPr>
      </p:pic>
    </p:spTree>
    <p:extLst>
      <p:ext uri="{BB962C8B-B14F-4D97-AF65-F5344CB8AC3E}">
        <p14:creationId xmlns:p14="http://schemas.microsoft.com/office/powerpoint/2010/main" val="31593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417"/>
            <a:ext cx="7056783" cy="5295899"/>
          </a:xfrm>
        </p:spPr>
      </p:pic>
    </p:spTree>
    <p:extLst>
      <p:ext uri="{BB962C8B-B14F-4D97-AF65-F5344CB8AC3E}">
        <p14:creationId xmlns:p14="http://schemas.microsoft.com/office/powerpoint/2010/main" val="18398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60834616"/>
              </p:ext>
            </p:extLst>
          </p:nvPr>
        </p:nvGraphicFramePr>
        <p:xfrm>
          <a:off x="403196" y="1438275"/>
          <a:ext cx="8429684" cy="510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52744" y="5301208"/>
            <a:ext cx="3939736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Отмечаются также различные варианты сочетания нескольких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факторов различного происхождения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313" y="0"/>
            <a:ext cx="63579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6"/>
                </a:solidFill>
                <a:latin typeface="Comic Sans MS" pitchFamily="66" charset="0"/>
                <a:cs typeface="Times New Roman" pitchFamily="18" charset="0"/>
              </a:rPr>
              <a:t>Причины задержки психического развития:</a:t>
            </a:r>
          </a:p>
        </p:txBody>
      </p:sp>
    </p:spTree>
    <p:extLst>
      <p:ext uri="{BB962C8B-B14F-4D97-AF65-F5344CB8AC3E}">
        <p14:creationId xmlns:p14="http://schemas.microsoft.com/office/powerpoint/2010/main" val="2361908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38297"/>
            <a:ext cx="7776864" cy="58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911747" cy="5937522"/>
          </a:xfrm>
        </p:spPr>
      </p:pic>
    </p:spTree>
    <p:extLst>
      <p:ext uri="{BB962C8B-B14F-4D97-AF65-F5344CB8AC3E}">
        <p14:creationId xmlns:p14="http://schemas.microsoft.com/office/powerpoint/2010/main" val="342421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720" y="1050576"/>
            <a:ext cx="6908448" cy="5184577"/>
          </a:xfrm>
        </p:spPr>
      </p:pic>
    </p:spTree>
    <p:extLst>
      <p:ext uri="{BB962C8B-B14F-4D97-AF65-F5344CB8AC3E}">
        <p14:creationId xmlns:p14="http://schemas.microsoft.com/office/powerpoint/2010/main" val="13874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160666" cy="6124328"/>
          </a:xfrm>
        </p:spPr>
      </p:pic>
    </p:spTree>
    <p:extLst>
      <p:ext uri="{BB962C8B-B14F-4D97-AF65-F5344CB8AC3E}">
        <p14:creationId xmlns:p14="http://schemas.microsoft.com/office/powerpoint/2010/main" val="380914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772002" cy="5832648"/>
          </a:xfrm>
        </p:spPr>
      </p:pic>
    </p:spTree>
    <p:extLst>
      <p:ext uri="{BB962C8B-B14F-4D97-AF65-F5344CB8AC3E}">
        <p14:creationId xmlns:p14="http://schemas.microsoft.com/office/powerpoint/2010/main" val="322175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7580100" cy="5688632"/>
          </a:xfrm>
        </p:spPr>
      </p:pic>
    </p:spTree>
    <p:extLst>
      <p:ext uri="{BB962C8B-B14F-4D97-AF65-F5344CB8AC3E}">
        <p14:creationId xmlns:p14="http://schemas.microsoft.com/office/powerpoint/2010/main" val="30215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9" y="332656"/>
            <a:ext cx="8059853" cy="6048672"/>
          </a:xfrm>
        </p:spPr>
      </p:pic>
    </p:spTree>
    <p:extLst>
      <p:ext uri="{BB962C8B-B14F-4D97-AF65-F5344CB8AC3E}">
        <p14:creationId xmlns:p14="http://schemas.microsoft.com/office/powerpoint/2010/main" val="13288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56916" cy="6192688"/>
          </a:xfrm>
        </p:spPr>
      </p:pic>
    </p:spTree>
    <p:extLst>
      <p:ext uri="{BB962C8B-B14F-4D97-AF65-F5344CB8AC3E}">
        <p14:creationId xmlns:p14="http://schemas.microsoft.com/office/powerpoint/2010/main" val="73095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</p:spPr>
      </p:pic>
    </p:spTree>
    <p:extLst>
      <p:ext uri="{BB962C8B-B14F-4D97-AF65-F5344CB8AC3E}">
        <p14:creationId xmlns:p14="http://schemas.microsoft.com/office/powerpoint/2010/main" val="10444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89902750"/>
              </p:ext>
            </p:extLst>
          </p:nvPr>
        </p:nvGraphicFramePr>
        <p:xfrm>
          <a:off x="785786" y="857232"/>
          <a:ext cx="7786742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6909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63268234"/>
              </p:ext>
            </p:extLst>
          </p:nvPr>
        </p:nvGraphicFramePr>
        <p:xfrm>
          <a:off x="857224" y="928670"/>
          <a:ext cx="785818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507518" y="248274"/>
            <a:ext cx="8215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000" dirty="0">
                <a:latin typeface="Comic Sans MS" pitchFamily="66" charset="0"/>
                <a:cs typeface="Times New Roman" pitchFamily="18" charset="0"/>
              </a:rPr>
              <a:t>ЗПР конституционального происхождения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230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81503943"/>
              </p:ext>
            </p:extLst>
          </p:nvPr>
        </p:nvGraphicFramePr>
        <p:xfrm>
          <a:off x="428596" y="1142984"/>
          <a:ext cx="8215370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1571604" y="214289"/>
            <a:ext cx="607218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Comic Sans MS" pitchFamily="66" charset="0"/>
                <a:cs typeface="Times New Roman" pitchFamily="18" charset="0"/>
              </a:rPr>
              <a:t>ЗПР </a:t>
            </a:r>
            <a:r>
              <a:rPr lang="ru-RU" sz="3200" dirty="0" err="1" smtClean="0">
                <a:latin typeface="Comic Sans MS" pitchFamily="66" charset="0"/>
                <a:cs typeface="Times New Roman" pitchFamily="18" charset="0"/>
              </a:rPr>
              <a:t>самотогенного</a:t>
            </a:r>
            <a:endParaRPr lang="ru-RU" sz="3200" dirty="0">
              <a:latin typeface="Comic Sans MS" pitchFamily="66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Comic Sans MS" pitchFamily="66" charset="0"/>
                <a:cs typeface="Times New Roman" pitchFamily="18" charset="0"/>
              </a:rPr>
              <a:t>происхождения</a:t>
            </a:r>
            <a:endParaRPr lang="ru-RU" sz="3200" dirty="0">
              <a:latin typeface="Comic Sans MS" pitchFamily="66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3493080" y="4214813"/>
            <a:ext cx="407193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>
                <a:latin typeface="Comic Sans MS" pitchFamily="66" charset="0"/>
                <a:cs typeface="Times New Roman" pitchFamily="18" charset="0"/>
              </a:rPr>
              <a:t>Врождённые и приобретенные пороки развития соматической сферы (например, сердце);</a:t>
            </a: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91808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8517663"/>
              </p:ext>
            </p:extLst>
          </p:nvPr>
        </p:nvGraphicFramePr>
        <p:xfrm>
          <a:off x="571472" y="1071546"/>
          <a:ext cx="8001056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1643063" y="428625"/>
            <a:ext cx="65722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Comic Sans MS" pitchFamily="66" charset="0"/>
                <a:cs typeface="Times New Roman" pitchFamily="18" charset="0"/>
              </a:rPr>
              <a:t>ЗПР психогенного происхождения</a:t>
            </a:r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05737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6240</TotalTime>
  <Words>1041</Words>
  <Application>Microsoft Office PowerPoint</Application>
  <PresentationFormat>Экран (4:3)</PresentationFormat>
  <Paragraphs>115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Воздушный поток</vt:lpstr>
      <vt:lpstr>Презентация PowerPoint</vt:lpstr>
      <vt:lpstr>Презентация PowerPoint</vt:lpstr>
      <vt:lpstr>ЗПР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Деятельность учителя, работающего с детьми  с  ЗПР</vt:lpstr>
      <vt:lpstr>Презентация PowerPoint</vt:lpstr>
      <vt:lpstr>Принципы организации работы с детьми с ОВЗ</vt:lpstr>
      <vt:lpstr>Признаки методов активного обучения: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Признаки методов активного обучения</vt:lpstr>
      <vt:lpstr>Презентация PowerPoint</vt:lpstr>
      <vt:lpstr>Презентация PowerPoint</vt:lpstr>
      <vt:lpstr>Презентация PowerPoint</vt:lpstr>
      <vt:lpstr>Сложная инструкция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Угадай,  что  здесь  написано.   Допиши  буквы.</vt:lpstr>
      <vt:lpstr>Выберите слова-антонимы (парами):</vt:lpstr>
      <vt:lpstr>Выполнение корректурных заданий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Зборовская</dc:creator>
  <cp:lastModifiedBy>1</cp:lastModifiedBy>
  <cp:revision>53</cp:revision>
  <dcterms:created xsi:type="dcterms:W3CDTF">2021-11-07T07:23:42Z</dcterms:created>
  <dcterms:modified xsi:type="dcterms:W3CDTF">2023-02-17T09:20:10Z</dcterms:modified>
</cp:coreProperties>
</file>